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9134475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le 1"/>
          <p:cNvSpPr txBox="1"/>
          <p:nvPr>
            <p:ph type="ctrTitle"/>
          </p:nvPr>
        </p:nvSpPr>
        <p:spPr>
          <a:xfrm>
            <a:off x="5701469" y="1845698"/>
            <a:ext cx="3051132" cy="1102520"/>
          </a:xfrm>
          <a:prstGeom prst="rect">
            <a:avLst/>
          </a:prstGeom>
          <a:effectLst>
            <a:outerShdw sx="100000" sy="100000" kx="0" ky="0" algn="b" rotWithShape="0" blurRad="50800" dist="76200" dir="0">
              <a:srgbClr val="000000">
                <a:alpha val="40000"/>
              </a:srgbClr>
            </a:outerShdw>
          </a:effectLst>
        </p:spPr>
        <p:txBody>
          <a:bodyPr/>
          <a:lstStyle>
            <a:lvl1pPr defTabSz="434340">
              <a:defRPr b="1" baseline="29894" sz="5700">
                <a:solidFill>
                  <a:srgbClr val="FFFFFF"/>
                </a:solidFill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Just imagine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le 1"/>
          <p:cNvSpPr txBox="1"/>
          <p:nvPr>
            <p:ph type="ctrTitle"/>
          </p:nvPr>
        </p:nvSpPr>
        <p:spPr>
          <a:xfrm>
            <a:off x="180361" y="525996"/>
            <a:ext cx="6023309" cy="1102521"/>
          </a:xfrm>
          <a:prstGeom prst="rect">
            <a:avLst/>
          </a:prstGeom>
          <a:effectLst>
            <a:outerShdw sx="100000" sy="100000" kx="0" ky="0" algn="b" rotWithShape="0" blurRad="63500" dist="0" dir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b="1" baseline="30000" sz="6000">
                <a:solidFill>
                  <a:srgbClr val="E47825"/>
                </a:solidFill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How would you feel if?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 Placeholder 1"/>
          <p:cNvSpPr txBox="1"/>
          <p:nvPr>
            <p:ph type="sldNum" sz="quarter" idx="4294967295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35029"/>
            <a:ext cx="9295004" cy="6573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 Placeholder 1"/>
          <p:cNvSpPr txBox="1"/>
          <p:nvPr>
            <p:ph type="sldNum" sz="quarter" idx="4294967295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6" name="Rectangle 2"/>
          <p:cNvSpPr txBox="1"/>
          <p:nvPr/>
        </p:nvSpPr>
        <p:spPr>
          <a:xfrm>
            <a:off x="2686050" y="2000250"/>
            <a:ext cx="628650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147" name="Rectangle 4"/>
          <p:cNvSpPr txBox="1"/>
          <p:nvPr/>
        </p:nvSpPr>
        <p:spPr>
          <a:xfrm>
            <a:off x="3200399" y="2000250"/>
            <a:ext cx="942065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48" name="Rectangle 5"/>
          <p:cNvSpPr txBox="1"/>
          <p:nvPr/>
        </p:nvSpPr>
        <p:spPr>
          <a:xfrm>
            <a:off x="3600449" y="2000250"/>
            <a:ext cx="759204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149" name="Rectangle 6"/>
          <p:cNvSpPr txBox="1"/>
          <p:nvPr/>
        </p:nvSpPr>
        <p:spPr>
          <a:xfrm>
            <a:off x="4114799" y="2000250"/>
            <a:ext cx="832036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</a:t>
            </a:r>
          </a:p>
        </p:txBody>
      </p:sp>
      <p:sp>
        <p:nvSpPr>
          <p:cNvPr id="150" name="Rectangle 7"/>
          <p:cNvSpPr txBox="1"/>
          <p:nvPr/>
        </p:nvSpPr>
        <p:spPr>
          <a:xfrm>
            <a:off x="4629150" y="2000250"/>
            <a:ext cx="628650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51" name="Rectangle 8"/>
          <p:cNvSpPr txBox="1"/>
          <p:nvPr/>
        </p:nvSpPr>
        <p:spPr>
          <a:xfrm>
            <a:off x="5200649" y="2000250"/>
            <a:ext cx="686309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2"/>
      <p:bldP build="whole" bldLvl="1" animBg="1" rev="0" advAuto="0" spid="149" grpId="4"/>
      <p:bldP build="whole" bldLvl="1" animBg="1" rev="0" advAuto="0" spid="151" grpId="6"/>
      <p:bldP build="whole" bldLvl="1" animBg="1" rev="0" advAuto="0" spid="150" grpId="5"/>
      <p:bldP build="whole" bldLvl="1" animBg="1" rev="0" advAuto="0" spid="148" grpId="3"/>
      <p:bldP build="whole" bldLvl="1" animBg="1" rev="0" advAuto="0" spid="14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 Placeholder 1"/>
          <p:cNvSpPr txBox="1"/>
          <p:nvPr>
            <p:ph type="sldNum" sz="quarter" idx="4294967295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4" name="Rectangle 2"/>
          <p:cNvSpPr txBox="1"/>
          <p:nvPr/>
        </p:nvSpPr>
        <p:spPr>
          <a:xfrm>
            <a:off x="3600450" y="2000250"/>
            <a:ext cx="628650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155" name="Rectangle 4"/>
          <p:cNvSpPr txBox="1"/>
          <p:nvPr/>
        </p:nvSpPr>
        <p:spPr>
          <a:xfrm>
            <a:off x="3200399" y="2000250"/>
            <a:ext cx="942065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56" name="Rectangle 5"/>
          <p:cNvSpPr txBox="1"/>
          <p:nvPr/>
        </p:nvSpPr>
        <p:spPr>
          <a:xfrm>
            <a:off x="2686049" y="2000250"/>
            <a:ext cx="759204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S</a:t>
            </a:r>
          </a:p>
        </p:txBody>
      </p:sp>
      <p:sp>
        <p:nvSpPr>
          <p:cNvPr id="157" name="Rectangle 6"/>
          <p:cNvSpPr txBox="1"/>
          <p:nvPr/>
        </p:nvSpPr>
        <p:spPr>
          <a:xfrm>
            <a:off x="5143499" y="2000250"/>
            <a:ext cx="832036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</a:t>
            </a:r>
          </a:p>
        </p:txBody>
      </p:sp>
      <p:sp>
        <p:nvSpPr>
          <p:cNvPr id="158" name="Rectangle 7"/>
          <p:cNvSpPr txBox="1"/>
          <p:nvPr/>
        </p:nvSpPr>
        <p:spPr>
          <a:xfrm>
            <a:off x="4114800" y="2000250"/>
            <a:ext cx="628650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59" name="Rectangle 8"/>
          <p:cNvSpPr txBox="1"/>
          <p:nvPr/>
        </p:nvSpPr>
        <p:spPr>
          <a:xfrm>
            <a:off x="4629149" y="2000250"/>
            <a:ext cx="686309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solidFill>
                  <a:srgbClr val="595959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2" presetID="18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12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7" grpId="4"/>
      <p:bldP build="whole" bldLvl="1" animBg="1" rev="0" advAuto="0" spid="158" grpId="5"/>
      <p:bldP build="whole" bldLvl="1" animBg="1" rev="0" advAuto="0" spid="159" grpId="6"/>
      <p:bldP build="whole" bldLvl="1" animBg="1" rev="0" advAuto="0" spid="154" grpId="1"/>
      <p:bldP build="whole" bldLvl="1" animBg="1" rev="0" advAuto="0" spid="156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 Placeholder 1"/>
          <p:cNvSpPr txBox="1"/>
          <p:nvPr>
            <p:ph type="sldNum" sz="quarter" idx="4294967295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35029"/>
            <a:ext cx="9295004" cy="6573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4" y="0"/>
            <a:ext cx="913447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-3"/>
            <a:ext cx="9134475" cy="514350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le 1"/>
          <p:cNvSpPr txBox="1"/>
          <p:nvPr>
            <p:ph type="ctrTitle"/>
          </p:nvPr>
        </p:nvSpPr>
        <p:spPr>
          <a:xfrm>
            <a:off x="467860" y="886679"/>
            <a:ext cx="4559744" cy="1102521"/>
          </a:xfrm>
          <a:prstGeom prst="rect">
            <a:avLst/>
          </a:prstGeom>
          <a:effectLst>
            <a:outerShdw sx="100000" sy="100000" kx="0" ky="0" algn="b" rotWithShape="0" blurRad="50800" dist="76200" dir="0">
              <a:srgbClr val="000000">
                <a:alpha val="40000"/>
              </a:srgbClr>
            </a:outerShdw>
          </a:effectLst>
        </p:spPr>
        <p:txBody>
          <a:bodyPr/>
          <a:lstStyle>
            <a:lvl1pPr defTabSz="425194">
              <a:defRPr b="1" baseline="29848" sz="5500">
                <a:solidFill>
                  <a:srgbClr val="E47825"/>
                </a:solidFill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What do you know?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itle 1"/>
          <p:cNvSpPr txBox="1"/>
          <p:nvPr>
            <p:ph type="ctrTitle"/>
          </p:nvPr>
        </p:nvSpPr>
        <p:spPr>
          <a:xfrm>
            <a:off x="3046434" y="2141559"/>
            <a:ext cx="3051132" cy="1102520"/>
          </a:xfrm>
          <a:prstGeom prst="rect">
            <a:avLst/>
          </a:prstGeom>
          <a:effectLst>
            <a:outerShdw sx="100000" sy="100000" kx="0" ky="0" algn="b" rotWithShape="0" blurRad="50800" dist="76200" dir="16200000">
              <a:srgbClr val="000000">
                <a:alpha val="40000"/>
              </a:srgbClr>
            </a:outerShdw>
          </a:effectLst>
        </p:spPr>
        <p:txBody>
          <a:bodyPr/>
          <a:lstStyle>
            <a:lvl1pPr defTabSz="452627">
              <a:defRPr b="1" baseline="29979" sz="5940">
                <a:solidFill>
                  <a:srgbClr val="FFFFFF"/>
                </a:solidFill>
                <a:effectLst>
                  <a:outerShdw sx="100000" sy="100000" kx="0" ky="0" algn="b" rotWithShape="0" blurRad="50292" dist="37719" dir="2700000">
                    <a:srgbClr val="000000">
                      <a:alpha val="70000"/>
                    </a:srgbClr>
                  </a:outerShdw>
                </a:effectLst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Most people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itle 1"/>
          <p:cNvSpPr txBox="1"/>
          <p:nvPr>
            <p:ph type="ctrTitle"/>
          </p:nvPr>
        </p:nvSpPr>
        <p:spPr>
          <a:xfrm>
            <a:off x="685800" y="3020726"/>
            <a:ext cx="7772400" cy="1102520"/>
          </a:xfrm>
          <a:prstGeom prst="rect">
            <a:avLst/>
          </a:prstGeom>
          <a:effectLst>
            <a:outerShdw sx="100000" sy="100000" kx="0" ky="0" algn="b" rotWithShape="0" blurRad="50800" dist="76200" dir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b="1" baseline="30000" sz="6000">
                <a:solidFill>
                  <a:srgbClr val="FFFFF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70000"/>
                    </a:srgbClr>
                  </a:outerShdw>
                </a:effectLst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I’m not sure if its for you, but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1"/>
          <p:cNvSpPr txBox="1"/>
          <p:nvPr>
            <p:ph type="ctrTitle"/>
          </p:nvPr>
        </p:nvSpPr>
        <p:spPr>
          <a:xfrm>
            <a:off x="858647" y="849112"/>
            <a:ext cx="7772401" cy="1102521"/>
          </a:xfrm>
          <a:prstGeom prst="rect">
            <a:avLst/>
          </a:prstGeom>
          <a:effectLst>
            <a:outerShdw sx="100000" sy="100000" kx="0" ky="0" algn="b" rotWithShape="0" blurRad="50800" dist="76200" dir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b="1" baseline="30000" sz="6000">
                <a:solidFill>
                  <a:srgbClr val="E47825"/>
                </a:solidFill>
                <a:latin typeface="Chaparral Pro"/>
                <a:ea typeface="Chaparral Pro"/>
                <a:cs typeface="Chaparral Pro"/>
                <a:sym typeface="Chaparral Pro"/>
              </a:defRPr>
            </a:lvl1pPr>
          </a:lstStyle>
          <a:p>
            <a:pPr/>
            <a:r>
              <a:t>Open-minded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4" y="0"/>
            <a:ext cx="913447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" y="0"/>
            <a:ext cx="91344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4" y="0"/>
            <a:ext cx="913447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