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02" r:id="rId3"/>
    <p:sldId id="338" r:id="rId4"/>
    <p:sldId id="301" r:id="rId5"/>
    <p:sldId id="337" r:id="rId6"/>
    <p:sldId id="303" r:id="rId7"/>
    <p:sldId id="340" r:id="rId8"/>
    <p:sldId id="334" r:id="rId9"/>
    <p:sldId id="329" r:id="rId10"/>
    <p:sldId id="335" r:id="rId11"/>
    <p:sldId id="333" r:id="rId12"/>
    <p:sldId id="306" r:id="rId13"/>
    <p:sldId id="296" r:id="rId14"/>
    <p:sldId id="328" r:id="rId15"/>
    <p:sldId id="295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777777"/>
    <a:srgbClr val="401465"/>
    <a:srgbClr val="28A9C2"/>
    <a:srgbClr val="00C19F"/>
    <a:srgbClr val="28A8C2"/>
    <a:srgbClr val="401374"/>
    <a:srgbClr val="F09E3A"/>
    <a:srgbClr val="40C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2260" autoAdjust="0"/>
  </p:normalViewPr>
  <p:slideViewPr>
    <p:cSldViewPr snapToGrid="0" snapToObjects="1">
      <p:cViewPr varScale="1">
        <p:scale>
          <a:sx n="80" d="100"/>
          <a:sy n="80" d="100"/>
        </p:scale>
        <p:origin x="1368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ector%20Lucero\Documents\Reportes\Reportes%20Trimestrales\Dic%202018\Primas%20Soles%20y%20Dolares%20-%20Dic%202018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Hector%20Lucero\Documents\Reportes\Reportes%20Trimestrales\Dic%202018\Archivo%202%20-%20Dic%202018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ctor%20Lucero\Documents\Reportes\Reportes%20Trimestrales\Dic%202018\Primas%20y%20Siniestros%20Detallados%20por%20Ramo%20-%20Dic%20201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ctor%20Lucero\Documents\Reportes\Reportes%20Trimestrales\Dic%202018\Primas%20y%20Siniestros%20Detallados%20por%20Ramo%20-%20Dic%2020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ctor%20Lucero\Documents\Reportes\Reportes%20Trimestrales\Dic%202018\Primas%20y%20Siniestros%20Detallados%20por%20Ramo%20-%20Dic%202018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ector%20Lucero\Documents\Reportes\Reportes%20Trimestrales\Dic%202018\Primas%20Soles%20y%20Dolares%20-%20Dic%20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ector%20Lucero\Documents\Reportes\Reportes%20Trimestrales\Dic%202018\Archivo%202%20-%20Dic%20201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ector%20Lucero\Documents\Reportes\Reportes%20Trimestrales\Dic%202018\Archivo%202%20-%20Dic%20201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ector%20Lucero\Documents\Reportes\Reportes%20Trimestrales\Dic%202018\Archivo%202%20-%20Dic%2020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ector%20Lucero\Documents\Reportes\Reportes%20Trimestrales\Dic%202018\Archivo%202%20-%20Dic%2020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Hector%20Lucero\Documents\Reportes\Reportes%20Trimestrales\Dic%202018\An&#225;lisis%20de%20primas%20de%20RRVV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Hector%20Lucero\Documents\Reportes\Reportes%20Trimestrales\Dic%202018\An&#225;lisis%20de%20primas%20de%20RRVV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Hector%20Lucero\Documents\Reportes\Reportes%20Trimestrales\Dic%202018\Archivo%202%20-%20Dic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Primas!$O$2</c:f>
              <c:strCache>
                <c:ptCount val="1"/>
                <c:pt idx="0">
                  <c:v>Nominal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Primas!$N$27:$N$182</c:f>
              <c:numCache>
                <c:formatCode>mmm\-yy</c:formatCode>
                <c:ptCount val="15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</c:numCache>
            </c:numRef>
          </c:cat>
          <c:val>
            <c:numRef>
              <c:f>Primas!$O$27:$O$182</c:f>
              <c:numCache>
                <c:formatCode>0.0</c:formatCode>
                <c:ptCount val="156"/>
                <c:pt idx="0">
                  <c:v>8.3758077668466555</c:v>
                </c:pt>
                <c:pt idx="1">
                  <c:v>10.378495484720872</c:v>
                </c:pt>
                <c:pt idx="2">
                  <c:v>12.714450580353741</c:v>
                </c:pt>
                <c:pt idx="3">
                  <c:v>11.826468456933647</c:v>
                </c:pt>
                <c:pt idx="4">
                  <c:v>11.71262246097422</c:v>
                </c:pt>
                <c:pt idx="5">
                  <c:v>15.567249994671251</c:v>
                </c:pt>
                <c:pt idx="6">
                  <c:v>18.87515897923975</c:v>
                </c:pt>
                <c:pt idx="7">
                  <c:v>18.096064116664866</c:v>
                </c:pt>
                <c:pt idx="8">
                  <c:v>16.597880907344333</c:v>
                </c:pt>
                <c:pt idx="9">
                  <c:v>15.102621839524776</c:v>
                </c:pt>
                <c:pt idx="10">
                  <c:v>13.086491487528363</c:v>
                </c:pt>
                <c:pt idx="11">
                  <c:v>10.253072166828892</c:v>
                </c:pt>
                <c:pt idx="12">
                  <c:v>6.1372831375667625</c:v>
                </c:pt>
                <c:pt idx="13">
                  <c:v>2.0404500470401432</c:v>
                </c:pt>
                <c:pt idx="14">
                  <c:v>1.0279379512403208</c:v>
                </c:pt>
                <c:pt idx="15">
                  <c:v>1.7669470772970763</c:v>
                </c:pt>
                <c:pt idx="16">
                  <c:v>1.3837683638358689</c:v>
                </c:pt>
                <c:pt idx="17">
                  <c:v>-0.6140991638777904</c:v>
                </c:pt>
                <c:pt idx="18">
                  <c:v>-1.6686796614877264</c:v>
                </c:pt>
                <c:pt idx="19">
                  <c:v>-0.36830481191604258</c:v>
                </c:pt>
                <c:pt idx="20">
                  <c:v>0.47630839993981766</c:v>
                </c:pt>
                <c:pt idx="21">
                  <c:v>0.81375257415747804</c:v>
                </c:pt>
                <c:pt idx="22">
                  <c:v>1.5649511062875598</c:v>
                </c:pt>
                <c:pt idx="23">
                  <c:v>4.7267749398617553</c:v>
                </c:pt>
                <c:pt idx="24">
                  <c:v>7.3239835655398489</c:v>
                </c:pt>
                <c:pt idx="25">
                  <c:v>9.7562519413907811</c:v>
                </c:pt>
                <c:pt idx="26">
                  <c:v>10.720295286448067</c:v>
                </c:pt>
                <c:pt idx="27">
                  <c:v>9.7128202342038783</c:v>
                </c:pt>
                <c:pt idx="28">
                  <c:v>10.251596026949382</c:v>
                </c:pt>
                <c:pt idx="29">
                  <c:v>12.325301377056253</c:v>
                </c:pt>
                <c:pt idx="30">
                  <c:v>13.076896590781262</c:v>
                </c:pt>
                <c:pt idx="31">
                  <c:v>12.267407322247781</c:v>
                </c:pt>
                <c:pt idx="32">
                  <c:v>13.712951382891458</c:v>
                </c:pt>
                <c:pt idx="33">
                  <c:v>15.307503367472751</c:v>
                </c:pt>
                <c:pt idx="34">
                  <c:v>16.34358205871105</c:v>
                </c:pt>
                <c:pt idx="35">
                  <c:v>16.677755040835464</c:v>
                </c:pt>
                <c:pt idx="36">
                  <c:v>17.649629381306077</c:v>
                </c:pt>
                <c:pt idx="37">
                  <c:v>18.533100989593198</c:v>
                </c:pt>
                <c:pt idx="38">
                  <c:v>20.210507545619482</c:v>
                </c:pt>
                <c:pt idx="39">
                  <c:v>21.834438393222165</c:v>
                </c:pt>
                <c:pt idx="40">
                  <c:v>22.529376473535923</c:v>
                </c:pt>
                <c:pt idx="41">
                  <c:v>21.328564920093118</c:v>
                </c:pt>
                <c:pt idx="42">
                  <c:v>21.51275009848268</c:v>
                </c:pt>
                <c:pt idx="43">
                  <c:v>21.863941159733603</c:v>
                </c:pt>
                <c:pt idx="44">
                  <c:v>21.545180043730138</c:v>
                </c:pt>
                <c:pt idx="45">
                  <c:v>20.257572471323094</c:v>
                </c:pt>
                <c:pt idx="46">
                  <c:v>20.69912561404379</c:v>
                </c:pt>
                <c:pt idx="47">
                  <c:v>19.841514444409757</c:v>
                </c:pt>
                <c:pt idx="48">
                  <c:v>18.359909535483077</c:v>
                </c:pt>
                <c:pt idx="49">
                  <c:v>16.729761842160286</c:v>
                </c:pt>
                <c:pt idx="50">
                  <c:v>13.815272020234959</c:v>
                </c:pt>
                <c:pt idx="51">
                  <c:v>12.255287406635285</c:v>
                </c:pt>
                <c:pt idx="52">
                  <c:v>11.571173113733213</c:v>
                </c:pt>
                <c:pt idx="53">
                  <c:v>13.682074850889769</c:v>
                </c:pt>
                <c:pt idx="54">
                  <c:v>13.743912454713293</c:v>
                </c:pt>
                <c:pt idx="55">
                  <c:v>16.392349204776458</c:v>
                </c:pt>
                <c:pt idx="56">
                  <c:v>18.351955846303227</c:v>
                </c:pt>
                <c:pt idx="57">
                  <c:v>21.573491591475058</c:v>
                </c:pt>
                <c:pt idx="58">
                  <c:v>23.624179005488386</c:v>
                </c:pt>
                <c:pt idx="59">
                  <c:v>26.233376056620749</c:v>
                </c:pt>
                <c:pt idx="60">
                  <c:v>27.65713714575444</c:v>
                </c:pt>
                <c:pt idx="61">
                  <c:v>30.237025492697999</c:v>
                </c:pt>
                <c:pt idx="62">
                  <c:v>33.68998596388937</c:v>
                </c:pt>
                <c:pt idx="63">
                  <c:v>34.931890206814955</c:v>
                </c:pt>
                <c:pt idx="64">
                  <c:v>36.107673125399508</c:v>
                </c:pt>
                <c:pt idx="65">
                  <c:v>34.32646467036848</c:v>
                </c:pt>
                <c:pt idx="66">
                  <c:v>32.180409166011678</c:v>
                </c:pt>
                <c:pt idx="67">
                  <c:v>27.97293253886799</c:v>
                </c:pt>
                <c:pt idx="68">
                  <c:v>22.848247409104005</c:v>
                </c:pt>
                <c:pt idx="69">
                  <c:v>17.663115991229095</c:v>
                </c:pt>
                <c:pt idx="70">
                  <c:v>14.086652864218641</c:v>
                </c:pt>
                <c:pt idx="71">
                  <c:v>10.073674886932027</c:v>
                </c:pt>
                <c:pt idx="72">
                  <c:v>9.3705635967811229</c:v>
                </c:pt>
                <c:pt idx="73">
                  <c:v>6.9849607164463423</c:v>
                </c:pt>
                <c:pt idx="74">
                  <c:v>4.050840770669506</c:v>
                </c:pt>
                <c:pt idx="75">
                  <c:v>2.6375538277403354</c:v>
                </c:pt>
                <c:pt idx="76">
                  <c:v>1.9520566723336463</c:v>
                </c:pt>
                <c:pt idx="77">
                  <c:v>1.2310534581925658</c:v>
                </c:pt>
                <c:pt idx="78">
                  <c:v>3.3298413960266338</c:v>
                </c:pt>
                <c:pt idx="79">
                  <c:v>3.4601595471537294</c:v>
                </c:pt>
                <c:pt idx="80">
                  <c:v>4.6147963461942165</c:v>
                </c:pt>
                <c:pt idx="81">
                  <c:v>6.4212778994658715</c:v>
                </c:pt>
                <c:pt idx="82">
                  <c:v>7.6120175448629368</c:v>
                </c:pt>
                <c:pt idx="83">
                  <c:v>9.619836292799766</c:v>
                </c:pt>
                <c:pt idx="84">
                  <c:v>9.8844376829154044</c:v>
                </c:pt>
                <c:pt idx="85">
                  <c:v>11.338659720721855</c:v>
                </c:pt>
                <c:pt idx="86">
                  <c:v>12.2440717968058</c:v>
                </c:pt>
                <c:pt idx="87">
                  <c:v>14.117784412482436</c:v>
                </c:pt>
                <c:pt idx="88">
                  <c:v>14.657386502398495</c:v>
                </c:pt>
                <c:pt idx="89">
                  <c:v>15.485285414937632</c:v>
                </c:pt>
                <c:pt idx="90">
                  <c:v>13.8544168843866</c:v>
                </c:pt>
                <c:pt idx="91">
                  <c:v>15.300500423730012</c:v>
                </c:pt>
                <c:pt idx="92">
                  <c:v>15.685298435941419</c:v>
                </c:pt>
                <c:pt idx="93">
                  <c:v>16.662586683301093</c:v>
                </c:pt>
                <c:pt idx="94">
                  <c:v>15.433158758300225</c:v>
                </c:pt>
                <c:pt idx="95">
                  <c:v>14.717382282200653</c:v>
                </c:pt>
                <c:pt idx="96">
                  <c:v>13.681930208863303</c:v>
                </c:pt>
                <c:pt idx="97">
                  <c:v>12.230666898649222</c:v>
                </c:pt>
                <c:pt idx="98">
                  <c:v>12.714714115172377</c:v>
                </c:pt>
                <c:pt idx="99">
                  <c:v>12.146895608726949</c:v>
                </c:pt>
                <c:pt idx="100">
                  <c:v>11.552774427161427</c:v>
                </c:pt>
                <c:pt idx="101">
                  <c:v>12.559449611448015</c:v>
                </c:pt>
                <c:pt idx="102">
                  <c:v>12.148015429141012</c:v>
                </c:pt>
                <c:pt idx="103">
                  <c:v>11.45415572107844</c:v>
                </c:pt>
                <c:pt idx="104">
                  <c:v>12.109990765733469</c:v>
                </c:pt>
                <c:pt idx="105">
                  <c:v>10.808995401233702</c:v>
                </c:pt>
                <c:pt idx="106">
                  <c:v>12.071974218219017</c:v>
                </c:pt>
                <c:pt idx="107">
                  <c:v>11.959992390217234</c:v>
                </c:pt>
                <c:pt idx="108">
                  <c:v>13.858667203422236</c:v>
                </c:pt>
                <c:pt idx="109">
                  <c:v>15.983436182517119</c:v>
                </c:pt>
                <c:pt idx="110">
                  <c:v>17.193911974212227</c:v>
                </c:pt>
                <c:pt idx="111">
                  <c:v>16.307129634734597</c:v>
                </c:pt>
                <c:pt idx="112">
                  <c:v>15.782377100974498</c:v>
                </c:pt>
                <c:pt idx="113">
                  <c:v>13.915679655460877</c:v>
                </c:pt>
                <c:pt idx="114">
                  <c:v>14.927005641324588</c:v>
                </c:pt>
                <c:pt idx="115">
                  <c:v>16.064656060999916</c:v>
                </c:pt>
                <c:pt idx="116">
                  <c:v>16.2381634916831</c:v>
                </c:pt>
                <c:pt idx="117">
                  <c:v>17.116489862477557</c:v>
                </c:pt>
                <c:pt idx="118">
                  <c:v>16.109568921873517</c:v>
                </c:pt>
                <c:pt idx="119">
                  <c:v>15.657197881589324</c:v>
                </c:pt>
                <c:pt idx="120">
                  <c:v>13.595911654382299</c:v>
                </c:pt>
                <c:pt idx="121">
                  <c:v>12.037718452781876</c:v>
                </c:pt>
                <c:pt idx="122">
                  <c:v>9.6663523572033441</c:v>
                </c:pt>
                <c:pt idx="123">
                  <c:v>9.0606598940930816</c:v>
                </c:pt>
                <c:pt idx="124">
                  <c:v>7.5646617796797821</c:v>
                </c:pt>
                <c:pt idx="125">
                  <c:v>6.5799281040888502</c:v>
                </c:pt>
                <c:pt idx="126">
                  <c:v>4.6034740302801636</c:v>
                </c:pt>
                <c:pt idx="127">
                  <c:v>1.7096612757491858</c:v>
                </c:pt>
                <c:pt idx="128">
                  <c:v>-0.89864635590490849</c:v>
                </c:pt>
                <c:pt idx="129">
                  <c:v>-2.792838092736083</c:v>
                </c:pt>
                <c:pt idx="130">
                  <c:v>-3.9245853592232205</c:v>
                </c:pt>
                <c:pt idx="131">
                  <c:v>-4.1530199606709566</c:v>
                </c:pt>
                <c:pt idx="132">
                  <c:v>-5.1434038669785132</c:v>
                </c:pt>
                <c:pt idx="133">
                  <c:v>-6.5985481217328061</c:v>
                </c:pt>
                <c:pt idx="134">
                  <c:v>-6.5049207828686395</c:v>
                </c:pt>
                <c:pt idx="135">
                  <c:v>-6.5421442768783367</c:v>
                </c:pt>
                <c:pt idx="136">
                  <c:v>-5.1028553693219454</c:v>
                </c:pt>
                <c:pt idx="137">
                  <c:v>-4.36722119098647</c:v>
                </c:pt>
                <c:pt idx="138">
                  <c:v>-3.8051872984209312</c:v>
                </c:pt>
                <c:pt idx="139">
                  <c:v>-2.7985143865794204</c:v>
                </c:pt>
                <c:pt idx="140">
                  <c:v>-2.2186926129003637</c:v>
                </c:pt>
                <c:pt idx="141">
                  <c:v>-0.62455258373617095</c:v>
                </c:pt>
                <c:pt idx="142">
                  <c:v>0.78304181727151256</c:v>
                </c:pt>
                <c:pt idx="143">
                  <c:v>0.6292533438394976</c:v>
                </c:pt>
                <c:pt idx="144">
                  <c:v>2.4599115864578636</c:v>
                </c:pt>
                <c:pt idx="145">
                  <c:v>3.9017107737516987</c:v>
                </c:pt>
                <c:pt idx="146">
                  <c:v>4.4129019660387625</c:v>
                </c:pt>
                <c:pt idx="147">
                  <c:v>5.6221528729331283</c:v>
                </c:pt>
                <c:pt idx="148">
                  <c:v>6.5343629447727203</c:v>
                </c:pt>
                <c:pt idx="149">
                  <c:v>7.1576801019527014</c:v>
                </c:pt>
                <c:pt idx="150">
                  <c:v>8.7317403398570193</c:v>
                </c:pt>
                <c:pt idx="151">
                  <c:v>9.5608901081055464</c:v>
                </c:pt>
                <c:pt idx="152">
                  <c:v>11.614789944402016</c:v>
                </c:pt>
                <c:pt idx="153">
                  <c:v>11.627867863846175</c:v>
                </c:pt>
                <c:pt idx="154">
                  <c:v>12.418537045065081</c:v>
                </c:pt>
                <c:pt idx="155">
                  <c:v>13.610050477200941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E-460A-8CD0-2F7CD916D8A3}"/>
            </c:ext>
          </c:extLst>
        </c:ser>
        <c:ser>
          <c:idx val="1"/>
          <c:order val="1"/>
          <c:tx>
            <c:strRef>
              <c:f>Primas!$P$2</c:f>
              <c:strCache>
                <c:ptCount val="1"/>
                <c:pt idx="0">
                  <c:v>Con TC constante</c:v>
                </c:pt>
              </c:strCache>
            </c:strRef>
          </c:tx>
          <c:spPr>
            <a:ln w="28575" cap="rnd">
              <a:solidFill>
                <a:srgbClr val="00C19F"/>
              </a:solidFill>
              <a:round/>
            </a:ln>
            <a:effectLst/>
          </c:spPr>
          <c:marker>
            <c:symbol val="none"/>
          </c:marker>
          <c:cat>
            <c:numRef>
              <c:f>Primas!$N$27:$N$182</c:f>
              <c:numCache>
                <c:formatCode>mmm\-yy</c:formatCode>
                <c:ptCount val="15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</c:numCache>
            </c:numRef>
          </c:cat>
          <c:val>
            <c:numRef>
              <c:f>Primas!$P$27:$P$182</c:f>
              <c:numCache>
                <c:formatCode>0.0</c:formatCode>
                <c:ptCount val="156"/>
                <c:pt idx="0">
                  <c:v>9.17121406991801</c:v>
                </c:pt>
                <c:pt idx="1">
                  <c:v>10.905908167983181</c:v>
                </c:pt>
                <c:pt idx="2">
                  <c:v>12.89085749252763</c:v>
                </c:pt>
                <c:pt idx="3">
                  <c:v>11.646892714345803</c:v>
                </c:pt>
                <c:pt idx="4">
                  <c:v>11.181699251231802</c:v>
                </c:pt>
                <c:pt idx="5">
                  <c:v>14.824867040010115</c:v>
                </c:pt>
                <c:pt idx="6">
                  <c:v>17.919926823524833</c:v>
                </c:pt>
                <c:pt idx="7">
                  <c:v>17.141713242634825</c:v>
                </c:pt>
                <c:pt idx="8">
                  <c:v>15.848928462935309</c:v>
                </c:pt>
                <c:pt idx="9">
                  <c:v>14.800276757110531</c:v>
                </c:pt>
                <c:pt idx="10">
                  <c:v>13.321107965873558</c:v>
                </c:pt>
                <c:pt idx="11">
                  <c:v>11.223494432188531</c:v>
                </c:pt>
                <c:pt idx="12">
                  <c:v>7.5030086859052325</c:v>
                </c:pt>
                <c:pt idx="13">
                  <c:v>3.5419903570953482</c:v>
                </c:pt>
                <c:pt idx="14">
                  <c:v>2.8696784886857118</c:v>
                </c:pt>
                <c:pt idx="15">
                  <c:v>3.9641550934728542</c:v>
                </c:pt>
                <c:pt idx="16">
                  <c:v>3.8159355118166038</c:v>
                </c:pt>
                <c:pt idx="17">
                  <c:v>1.9367200940219487</c:v>
                </c:pt>
                <c:pt idx="18">
                  <c:v>0.94080012414101688</c:v>
                </c:pt>
                <c:pt idx="19">
                  <c:v>2.3119192262425425</c:v>
                </c:pt>
                <c:pt idx="20">
                  <c:v>3.2843541202214332</c:v>
                </c:pt>
                <c:pt idx="21">
                  <c:v>3.7473661946605175</c:v>
                </c:pt>
                <c:pt idx="22">
                  <c:v>4.6373172067649016</c:v>
                </c:pt>
                <c:pt idx="23">
                  <c:v>7.8336591607315764</c:v>
                </c:pt>
                <c:pt idx="24">
                  <c:v>10.87782068081664</c:v>
                </c:pt>
                <c:pt idx="25">
                  <c:v>13.810696915041397</c:v>
                </c:pt>
                <c:pt idx="26">
                  <c:v>15.530663420478884</c:v>
                </c:pt>
                <c:pt idx="27">
                  <c:v>14.976919468166949</c:v>
                </c:pt>
                <c:pt idx="28">
                  <c:v>15.990673969229153</c:v>
                </c:pt>
                <c:pt idx="29">
                  <c:v>18.385416945326849</c:v>
                </c:pt>
                <c:pt idx="30">
                  <c:v>19.783350985810657</c:v>
                </c:pt>
                <c:pt idx="31">
                  <c:v>19.213688674684249</c:v>
                </c:pt>
                <c:pt idx="32">
                  <c:v>20.629357034014006</c:v>
                </c:pt>
                <c:pt idx="33">
                  <c:v>21.615568411706775</c:v>
                </c:pt>
                <c:pt idx="34">
                  <c:v>22.037322918056248</c:v>
                </c:pt>
                <c:pt idx="35">
                  <c:v>21.632111398548414</c:v>
                </c:pt>
                <c:pt idx="36">
                  <c:v>21.267656695415084</c:v>
                </c:pt>
                <c:pt idx="37">
                  <c:v>20.849898688432678</c:v>
                </c:pt>
                <c:pt idx="38">
                  <c:v>20.548039606821543</c:v>
                </c:pt>
                <c:pt idx="39">
                  <c:v>21.062358513081712</c:v>
                </c:pt>
                <c:pt idx="40">
                  <c:v>20.80339336546151</c:v>
                </c:pt>
                <c:pt idx="41">
                  <c:v>19.114112890008151</c:v>
                </c:pt>
                <c:pt idx="42">
                  <c:v>18.193979558464758</c:v>
                </c:pt>
                <c:pt idx="43">
                  <c:v>18.130776568749528</c:v>
                </c:pt>
                <c:pt idx="44">
                  <c:v>17.922589841544536</c:v>
                </c:pt>
                <c:pt idx="45">
                  <c:v>17.239921116986245</c:v>
                </c:pt>
                <c:pt idx="46">
                  <c:v>18.269540560431487</c:v>
                </c:pt>
                <c:pt idx="47">
                  <c:v>18.245653733722822</c:v>
                </c:pt>
                <c:pt idx="48">
                  <c:v>18.070309639988459</c:v>
                </c:pt>
                <c:pt idx="49">
                  <c:v>17.761838848082423</c:v>
                </c:pt>
                <c:pt idx="50">
                  <c:v>16.341966059872682</c:v>
                </c:pt>
                <c:pt idx="51">
                  <c:v>15.315104563867909</c:v>
                </c:pt>
                <c:pt idx="52">
                  <c:v>15.118864747331372</c:v>
                </c:pt>
                <c:pt idx="53">
                  <c:v>17.750934929315587</c:v>
                </c:pt>
                <c:pt idx="54">
                  <c:v>18.478362525473592</c:v>
                </c:pt>
                <c:pt idx="55">
                  <c:v>21.493580029851778</c:v>
                </c:pt>
                <c:pt idx="56">
                  <c:v>23.483859007144623</c:v>
                </c:pt>
                <c:pt idx="57">
                  <c:v>26.680303853738451</c:v>
                </c:pt>
                <c:pt idx="58">
                  <c:v>28.43478507616657</c:v>
                </c:pt>
                <c:pt idx="59">
                  <c:v>30.774335762787274</c:v>
                </c:pt>
                <c:pt idx="60">
                  <c:v>31.640488613809701</c:v>
                </c:pt>
                <c:pt idx="61">
                  <c:v>33.726650283308345</c:v>
                </c:pt>
                <c:pt idx="62">
                  <c:v>36.606880426835374</c:v>
                </c:pt>
                <c:pt idx="63">
                  <c:v>37.552506986123404</c:v>
                </c:pt>
                <c:pt idx="64">
                  <c:v>38.589205229158075</c:v>
                </c:pt>
                <c:pt idx="65">
                  <c:v>36.495995316817442</c:v>
                </c:pt>
                <c:pt idx="66">
                  <c:v>34.081205863354455</c:v>
                </c:pt>
                <c:pt idx="67">
                  <c:v>29.651279755651029</c:v>
                </c:pt>
                <c:pt idx="68">
                  <c:v>24.238331714786177</c:v>
                </c:pt>
                <c:pt idx="69">
                  <c:v>18.930473498403355</c:v>
                </c:pt>
                <c:pt idx="70">
                  <c:v>15.512840138914875</c:v>
                </c:pt>
                <c:pt idx="71">
                  <c:v>11.507952388012965</c:v>
                </c:pt>
                <c:pt idx="72">
                  <c:v>10.74375000392196</c:v>
                </c:pt>
                <c:pt idx="73">
                  <c:v>8.2336096269122869</c:v>
                </c:pt>
                <c:pt idx="74">
                  <c:v>5.3598416729468745</c:v>
                </c:pt>
                <c:pt idx="75">
                  <c:v>4.1435523477911573</c:v>
                </c:pt>
                <c:pt idx="76">
                  <c:v>3.3426949422336261</c:v>
                </c:pt>
                <c:pt idx="77">
                  <c:v>2.5468581430174941</c:v>
                </c:pt>
                <c:pt idx="78">
                  <c:v>4.721507947228365</c:v>
                </c:pt>
                <c:pt idx="79">
                  <c:v>4.849952455943618</c:v>
                </c:pt>
                <c:pt idx="80">
                  <c:v>6.2898397427546993</c:v>
                </c:pt>
                <c:pt idx="81">
                  <c:v>8.119130074213988</c:v>
                </c:pt>
                <c:pt idx="82">
                  <c:v>9.2964674739568931</c:v>
                </c:pt>
                <c:pt idx="83">
                  <c:v>11.482527271994103</c:v>
                </c:pt>
                <c:pt idx="84">
                  <c:v>11.802370535601803</c:v>
                </c:pt>
                <c:pt idx="85">
                  <c:v>13.353415201204989</c:v>
                </c:pt>
                <c:pt idx="86">
                  <c:v>14.184853562014688</c:v>
                </c:pt>
                <c:pt idx="87">
                  <c:v>15.781219798190582</c:v>
                </c:pt>
                <c:pt idx="88">
                  <c:v>16.244296272019486</c:v>
                </c:pt>
                <c:pt idx="89">
                  <c:v>16.808384335627103</c:v>
                </c:pt>
                <c:pt idx="90">
                  <c:v>14.667771849822021</c:v>
                </c:pt>
                <c:pt idx="91">
                  <c:v>15.661251511168906</c:v>
                </c:pt>
                <c:pt idx="92">
                  <c:v>15.410572236663377</c:v>
                </c:pt>
                <c:pt idx="93">
                  <c:v>16.013490469388003</c:v>
                </c:pt>
                <c:pt idx="94">
                  <c:v>14.164441564637698</c:v>
                </c:pt>
                <c:pt idx="95">
                  <c:v>12.563719803864547</c:v>
                </c:pt>
                <c:pt idx="96">
                  <c:v>11.054815709343657</c:v>
                </c:pt>
                <c:pt idx="97">
                  <c:v>9.2304233062320939</c:v>
                </c:pt>
                <c:pt idx="98">
                  <c:v>9.3662484212373229</c:v>
                </c:pt>
                <c:pt idx="99">
                  <c:v>8.584930693563031</c:v>
                </c:pt>
                <c:pt idx="100">
                  <c:v>8.0088933453858591</c:v>
                </c:pt>
                <c:pt idx="101">
                  <c:v>9.1003230998988549</c:v>
                </c:pt>
                <c:pt idx="102">
                  <c:v>8.9451150853348427</c:v>
                </c:pt>
                <c:pt idx="103">
                  <c:v>8.51840822096257</c:v>
                </c:pt>
                <c:pt idx="104">
                  <c:v>9.2941640987349139</c:v>
                </c:pt>
                <c:pt idx="105">
                  <c:v>8.0083412406624532</c:v>
                </c:pt>
                <c:pt idx="106">
                  <c:v>9.4268476958243355</c:v>
                </c:pt>
                <c:pt idx="107">
                  <c:v>9.4655360535074848</c:v>
                </c:pt>
                <c:pt idx="108">
                  <c:v>11.273573058626308</c:v>
                </c:pt>
                <c:pt idx="109">
                  <c:v>13.242176729610232</c:v>
                </c:pt>
                <c:pt idx="110">
                  <c:v>14.29355416646867</c:v>
                </c:pt>
                <c:pt idx="111">
                  <c:v>13.336143646820364</c:v>
                </c:pt>
                <c:pt idx="112">
                  <c:v>12.329481146931176</c:v>
                </c:pt>
                <c:pt idx="113">
                  <c:v>10.102382252186604</c:v>
                </c:pt>
                <c:pt idx="114">
                  <c:v>10.607220989124787</c:v>
                </c:pt>
                <c:pt idx="115">
                  <c:v>11.249024583183044</c:v>
                </c:pt>
                <c:pt idx="116">
                  <c:v>11.129565631089466</c:v>
                </c:pt>
                <c:pt idx="117">
                  <c:v>11.806251623383446</c:v>
                </c:pt>
                <c:pt idx="118">
                  <c:v>10.515489340714868</c:v>
                </c:pt>
                <c:pt idx="119">
                  <c:v>9.8645547749597782</c:v>
                </c:pt>
                <c:pt idx="120">
                  <c:v>7.7649514993865187</c:v>
                </c:pt>
                <c:pt idx="121">
                  <c:v>6.1669572714029286</c:v>
                </c:pt>
                <c:pt idx="122">
                  <c:v>4.0525655534026761</c:v>
                </c:pt>
                <c:pt idx="123">
                  <c:v>3.6837834640031986</c:v>
                </c:pt>
                <c:pt idx="124">
                  <c:v>2.612005174629739</c:v>
                </c:pt>
                <c:pt idx="125">
                  <c:v>1.9866744261764602</c:v>
                </c:pt>
                <c:pt idx="126">
                  <c:v>0.34831868436555613</c:v>
                </c:pt>
                <c:pt idx="127">
                  <c:v>-2.1133820992030983</c:v>
                </c:pt>
                <c:pt idx="128">
                  <c:v>-4.4193887409566539</c:v>
                </c:pt>
                <c:pt idx="129">
                  <c:v>-5.9493839416639993</c:v>
                </c:pt>
                <c:pt idx="130">
                  <c:v>-6.6439459810794137</c:v>
                </c:pt>
                <c:pt idx="131">
                  <c:v>-6.3165775442822758</c:v>
                </c:pt>
                <c:pt idx="132">
                  <c:v>-6.5737875557058896</c:v>
                </c:pt>
                <c:pt idx="133">
                  <c:v>-7.2677440989988078</c:v>
                </c:pt>
                <c:pt idx="134">
                  <c:v>-6.8887252721569148</c:v>
                </c:pt>
                <c:pt idx="135">
                  <c:v>-6.7623998292428711</c:v>
                </c:pt>
                <c:pt idx="136">
                  <c:v>-5.0737288262302505</c:v>
                </c:pt>
                <c:pt idx="137">
                  <c:v>-4.1324014151075676</c:v>
                </c:pt>
                <c:pt idx="138">
                  <c:v>-3.1801547961273102</c:v>
                </c:pt>
                <c:pt idx="139">
                  <c:v>-1.8623882696754079</c:v>
                </c:pt>
                <c:pt idx="140">
                  <c:v>-0.86112262903685899</c:v>
                </c:pt>
                <c:pt idx="141">
                  <c:v>0.93154473323306952</c:v>
                </c:pt>
                <c:pt idx="142">
                  <c:v>2.6127652625115294</c:v>
                </c:pt>
                <c:pt idx="143">
                  <c:v>2.5822895539804991</c:v>
                </c:pt>
                <c:pt idx="144">
                  <c:v>4.2725117428751735</c:v>
                </c:pt>
                <c:pt idx="145">
                  <c:v>5.4234429558359887</c:v>
                </c:pt>
                <c:pt idx="146">
                  <c:v>5.9093924332544123</c:v>
                </c:pt>
                <c:pt idx="147">
                  <c:v>7.1050416000434824</c:v>
                </c:pt>
                <c:pt idx="148">
                  <c:v>7.9061371897435118</c:v>
                </c:pt>
                <c:pt idx="149">
                  <c:v>8.4771132410340613</c:v>
                </c:pt>
                <c:pt idx="150">
                  <c:v>9.8333280253457112</c:v>
                </c:pt>
                <c:pt idx="151">
                  <c:v>10.454100910737797</c:v>
                </c:pt>
                <c:pt idx="152">
                  <c:v>12.244687940418885</c:v>
                </c:pt>
                <c:pt idx="153">
                  <c:v>12.023574013508531</c:v>
                </c:pt>
                <c:pt idx="154">
                  <c:v>12.426887550381993</c:v>
                </c:pt>
                <c:pt idx="155">
                  <c:v>13.259446333719648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E-460A-8CD0-2F7CD916D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2588592"/>
        <c:axId val="642588032"/>
      </c:lineChart>
      <c:dateAx>
        <c:axId val="642588592"/>
        <c:scaling>
          <c:orientation val="minMax"/>
          <c:max val="43435"/>
          <c:min val="39783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642588032"/>
        <c:crosses val="autoZero"/>
        <c:auto val="1"/>
        <c:lblOffset val="100"/>
        <c:baseTimeUnit val="months"/>
        <c:majorUnit val="6"/>
        <c:majorTimeUnit val="months"/>
      </c:dateAx>
      <c:valAx>
        <c:axId val="64258803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6425885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080577427821522E-2"/>
          <c:y val="0.10065845796360179"/>
          <c:w val="0.87425275590551177"/>
          <c:h val="0.71101397755068674"/>
        </c:manualLayout>
      </c:layout>
      <c:lineChart>
        <c:grouping val="standard"/>
        <c:varyColors val="0"/>
        <c:ser>
          <c:idx val="0"/>
          <c:order val="0"/>
          <c:tx>
            <c:strRef>
              <c:f>Siniestros!$A$35</c:f>
              <c:strCache>
                <c:ptCount val="1"/>
                <c:pt idx="0">
                  <c:v>Generales</c:v>
                </c:pt>
              </c:strCache>
            </c:strRef>
          </c:tx>
          <c:spPr>
            <a:ln w="22225" cap="rnd">
              <a:solidFill>
                <a:srgbClr val="401465"/>
              </a:solidFill>
              <a:round/>
            </a:ln>
            <a:effectLst/>
          </c:spPr>
          <c:marker>
            <c:symbol val="none"/>
          </c:marker>
          <c:cat>
            <c:numRef>
              <c:f>Siniestros!$B$34:$FM$34</c:f>
              <c:numCache>
                <c:formatCode>mmm\-yy</c:formatCode>
                <c:ptCount val="16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</c:numCache>
            </c:numRef>
          </c:cat>
          <c:val>
            <c:numRef>
              <c:f>Siniestros!$B$35:$FM$35</c:f>
              <c:numCache>
                <c:formatCode>General</c:formatCode>
                <c:ptCount val="168"/>
                <c:pt idx="11" formatCode="#,##0.0">
                  <c:v>51.837549736707331</c:v>
                </c:pt>
                <c:pt idx="12" formatCode="#,##0.0">
                  <c:v>54.866264545421082</c:v>
                </c:pt>
                <c:pt idx="13" formatCode="#,##0.0">
                  <c:v>56.500658020627093</c:v>
                </c:pt>
                <c:pt idx="14" formatCode="#,##0.0">
                  <c:v>55.110755956817606</c:v>
                </c:pt>
                <c:pt idx="15" formatCode="#,##0.0">
                  <c:v>51.405971412746808</c:v>
                </c:pt>
                <c:pt idx="16" formatCode="#,##0.0">
                  <c:v>51.790915788603122</c:v>
                </c:pt>
                <c:pt idx="17" formatCode="#,##0.0">
                  <c:v>51.647020087564222</c:v>
                </c:pt>
                <c:pt idx="18" formatCode="#,##0.0">
                  <c:v>51.029089636905056</c:v>
                </c:pt>
                <c:pt idx="19" formatCode="#,##0.0">
                  <c:v>46.900684424165213</c:v>
                </c:pt>
                <c:pt idx="20" formatCode="#,##0.0">
                  <c:v>43.842366727145929</c:v>
                </c:pt>
                <c:pt idx="21" formatCode="#,##0.0">
                  <c:v>45.734929380949566</c:v>
                </c:pt>
                <c:pt idx="22" formatCode="#,##0.0">
                  <c:v>45.644943833520315</c:v>
                </c:pt>
                <c:pt idx="23" formatCode="#,##0.0">
                  <c:v>46.9373291333727</c:v>
                </c:pt>
                <c:pt idx="24" formatCode="#,##0.0">
                  <c:v>45.200929694709394</c:v>
                </c:pt>
                <c:pt idx="25" formatCode="#,##0.0">
                  <c:v>43.679473113204651</c:v>
                </c:pt>
                <c:pt idx="26" formatCode="#,##0.0">
                  <c:v>42.94746905686781</c:v>
                </c:pt>
                <c:pt idx="27" formatCode="#,##0.0">
                  <c:v>44.964532074326527</c:v>
                </c:pt>
                <c:pt idx="28" formatCode="#,##0.0">
                  <c:v>44.85350215780943</c:v>
                </c:pt>
                <c:pt idx="29" formatCode="#,##0.0">
                  <c:v>44.81814921631716</c:v>
                </c:pt>
                <c:pt idx="30" formatCode="#,##0.0">
                  <c:v>46.243499987135763</c:v>
                </c:pt>
                <c:pt idx="31" formatCode="#,##0.0">
                  <c:v>68.522344530692365</c:v>
                </c:pt>
                <c:pt idx="32" formatCode="#,##0.0">
                  <c:v>72.08181709393341</c:v>
                </c:pt>
                <c:pt idx="33" formatCode="#,##0.0">
                  <c:v>74.898275646496657</c:v>
                </c:pt>
                <c:pt idx="34" formatCode="#,##0.0">
                  <c:v>81.321059800760537</c:v>
                </c:pt>
                <c:pt idx="35" formatCode="#,##0.0">
                  <c:v>82.420848119985237</c:v>
                </c:pt>
                <c:pt idx="36" formatCode="#,##0.0">
                  <c:v>82.752712277242821</c:v>
                </c:pt>
                <c:pt idx="37" formatCode="#,##0.0">
                  <c:v>84.034169270173663</c:v>
                </c:pt>
                <c:pt idx="38" formatCode="#,##0.0">
                  <c:v>83.630260898313026</c:v>
                </c:pt>
                <c:pt idx="39" formatCode="#,##0.0">
                  <c:v>85.340087936289649</c:v>
                </c:pt>
                <c:pt idx="40" formatCode="#,##0.0">
                  <c:v>84.304378232167807</c:v>
                </c:pt>
                <c:pt idx="41" formatCode="#,##0.0">
                  <c:v>83.54741805799452</c:v>
                </c:pt>
                <c:pt idx="42" formatCode="#,##0.0">
                  <c:v>84.87253783505902</c:v>
                </c:pt>
                <c:pt idx="43" formatCode="#,##0.0">
                  <c:v>65.753564004113301</c:v>
                </c:pt>
                <c:pt idx="44" formatCode="#,##0.0">
                  <c:v>60.314362988098402</c:v>
                </c:pt>
                <c:pt idx="45" formatCode="#,##0.0">
                  <c:v>58.643298864265191</c:v>
                </c:pt>
                <c:pt idx="46" formatCode="#,##0.0">
                  <c:v>55.034798333291015</c:v>
                </c:pt>
                <c:pt idx="47" formatCode="#,##0.0">
                  <c:v>51.582608043672295</c:v>
                </c:pt>
                <c:pt idx="48" formatCode="#,##0.0">
                  <c:v>49.639786283445815</c:v>
                </c:pt>
                <c:pt idx="49" formatCode="#,##0.0">
                  <c:v>53.617618654108469</c:v>
                </c:pt>
                <c:pt idx="50" formatCode="#,##0.0">
                  <c:v>51.648541859978756</c:v>
                </c:pt>
                <c:pt idx="51" formatCode="#,##0.0">
                  <c:v>50.434706217810223</c:v>
                </c:pt>
                <c:pt idx="52" formatCode="#,##0.0">
                  <c:v>49.320124358082495</c:v>
                </c:pt>
                <c:pt idx="53" formatCode="#,##0.0">
                  <c:v>48.418661125150074</c:v>
                </c:pt>
                <c:pt idx="54" formatCode="#,##0.0">
                  <c:v>45.113265081279337</c:v>
                </c:pt>
                <c:pt idx="55" formatCode="#,##0.0">
                  <c:v>44.755733470496807</c:v>
                </c:pt>
                <c:pt idx="56" formatCode="#,##0.0">
                  <c:v>43.020745746266698</c:v>
                </c:pt>
                <c:pt idx="57" formatCode="#,##0.0">
                  <c:v>44.945485258330571</c:v>
                </c:pt>
                <c:pt idx="58" formatCode="#,##0.0">
                  <c:v>43.196644060465289</c:v>
                </c:pt>
                <c:pt idx="59" formatCode="#,##0.0">
                  <c:v>43.984573247388212</c:v>
                </c:pt>
                <c:pt idx="60" formatCode="#,##0.0">
                  <c:v>42.645187053943907</c:v>
                </c:pt>
                <c:pt idx="61" formatCode="#,##0.0">
                  <c:v>37.740249126670179</c:v>
                </c:pt>
                <c:pt idx="62" formatCode="#,##0.0">
                  <c:v>39.360488011439735</c:v>
                </c:pt>
                <c:pt idx="63" formatCode="#,##0.0">
                  <c:v>36.71824303549171</c:v>
                </c:pt>
                <c:pt idx="64" formatCode="#,##0.0">
                  <c:v>36.669153589332929</c:v>
                </c:pt>
                <c:pt idx="65" formatCode="#,##0.0">
                  <c:v>37.433711526555633</c:v>
                </c:pt>
                <c:pt idx="66" formatCode="#,##0.0">
                  <c:v>37.449473399009989</c:v>
                </c:pt>
                <c:pt idx="67" formatCode="#,##0.0">
                  <c:v>37.399832795443714</c:v>
                </c:pt>
                <c:pt idx="68" formatCode="#,##0.0">
                  <c:v>37.946700863538602</c:v>
                </c:pt>
                <c:pt idx="69" formatCode="#,##0.0">
                  <c:v>33.772576152018686</c:v>
                </c:pt>
                <c:pt idx="70" formatCode="#,##0.0">
                  <c:v>34.777120601601148</c:v>
                </c:pt>
                <c:pt idx="71" formatCode="#,##0.0">
                  <c:v>31.518788369935585</c:v>
                </c:pt>
                <c:pt idx="72" formatCode="#,##0.0">
                  <c:v>32.937485212193721</c:v>
                </c:pt>
                <c:pt idx="73" formatCode="#,##0.0">
                  <c:v>32.438219562144475</c:v>
                </c:pt>
                <c:pt idx="74" formatCode="#,##0.0">
                  <c:v>32.006665512764371</c:v>
                </c:pt>
                <c:pt idx="75" formatCode="#,##0.0">
                  <c:v>33.398860034506818</c:v>
                </c:pt>
                <c:pt idx="76" formatCode="#,##0.0">
                  <c:v>33.009326496094289</c:v>
                </c:pt>
                <c:pt idx="77" formatCode="#,##0.0">
                  <c:v>33.431726240932171</c:v>
                </c:pt>
                <c:pt idx="78" formatCode="#,##0.0">
                  <c:v>34.415851781316626</c:v>
                </c:pt>
                <c:pt idx="79" formatCode="#,##0.0">
                  <c:v>34.440737252596826</c:v>
                </c:pt>
                <c:pt idx="80" formatCode="#,##0.0">
                  <c:v>34.656539313887421</c:v>
                </c:pt>
                <c:pt idx="81" formatCode="#,##0.0">
                  <c:v>36.788142303768751</c:v>
                </c:pt>
                <c:pt idx="82" formatCode="#,##0.0">
                  <c:v>34.541030185093888</c:v>
                </c:pt>
                <c:pt idx="83" formatCode="#,##0.0">
                  <c:v>36.228160166890419</c:v>
                </c:pt>
                <c:pt idx="84" formatCode="#,##0.0">
                  <c:v>37.332253270145898</c:v>
                </c:pt>
                <c:pt idx="85" formatCode="#,##0.0">
                  <c:v>39.431074732280699</c:v>
                </c:pt>
                <c:pt idx="86" formatCode="#,##0.0">
                  <c:v>44.245723521985539</c:v>
                </c:pt>
                <c:pt idx="87" formatCode="#,##0.0">
                  <c:v>44.169042835738409</c:v>
                </c:pt>
                <c:pt idx="88" formatCode="#,##0.0">
                  <c:v>46.919666650100851</c:v>
                </c:pt>
                <c:pt idx="89" formatCode="#,##0.0">
                  <c:v>45.981859669688681</c:v>
                </c:pt>
                <c:pt idx="90" formatCode="#,##0.0">
                  <c:v>45.338807215826698</c:v>
                </c:pt>
                <c:pt idx="91" formatCode="#,##0.0">
                  <c:v>45.595115280343563</c:v>
                </c:pt>
                <c:pt idx="92" formatCode="#,##0.0">
                  <c:v>45.245971964788737</c:v>
                </c:pt>
                <c:pt idx="93" formatCode="#,##0.0">
                  <c:v>43.655880310569742</c:v>
                </c:pt>
                <c:pt idx="94" formatCode="#,##0.0">
                  <c:v>43.782678252509683</c:v>
                </c:pt>
                <c:pt idx="95" formatCode="#,##0.0">
                  <c:v>41.888752891699617</c:v>
                </c:pt>
                <c:pt idx="96" formatCode="#,##0.0">
                  <c:v>41.168455515872502</c:v>
                </c:pt>
                <c:pt idx="97" formatCode="#,##0.0">
                  <c:v>42.090714051215208</c:v>
                </c:pt>
                <c:pt idx="98" formatCode="#,##0.0">
                  <c:v>38.03689474215701</c:v>
                </c:pt>
                <c:pt idx="99" formatCode="#,##0.0">
                  <c:v>37.816948624983823</c:v>
                </c:pt>
                <c:pt idx="100" formatCode="#,##0.0">
                  <c:v>35.740721551380894</c:v>
                </c:pt>
                <c:pt idx="101" formatCode="#,##0.0">
                  <c:v>38.287636849006901</c:v>
                </c:pt>
                <c:pt idx="102" formatCode="#,##0.0">
                  <c:v>37.81076158555036</c:v>
                </c:pt>
                <c:pt idx="103" formatCode="#,##0.0">
                  <c:v>40.029564579036617</c:v>
                </c:pt>
                <c:pt idx="104" formatCode="#,##0.0">
                  <c:v>41.688809149421679</c:v>
                </c:pt>
                <c:pt idx="105" formatCode="#,##0.0">
                  <c:v>42.003999351456521</c:v>
                </c:pt>
                <c:pt idx="106" formatCode="#,##0.0">
                  <c:v>41.507291522603389</c:v>
                </c:pt>
                <c:pt idx="107" formatCode="#,##0.0">
                  <c:v>42.987516688135024</c:v>
                </c:pt>
                <c:pt idx="108" formatCode="#,##0.0">
                  <c:v>42.551737642046412</c:v>
                </c:pt>
                <c:pt idx="109" formatCode="#,##0.0">
                  <c:v>41.445612868141588</c:v>
                </c:pt>
                <c:pt idx="110" formatCode="#,##0.0">
                  <c:v>41.390257530349977</c:v>
                </c:pt>
                <c:pt idx="111" formatCode="#,##0.0">
                  <c:v>41.666631508668381</c:v>
                </c:pt>
                <c:pt idx="112" formatCode="#,##0.0">
                  <c:v>41.592116133294141</c:v>
                </c:pt>
                <c:pt idx="113" formatCode="#,##0.0">
                  <c:v>39.672107490274641</c:v>
                </c:pt>
                <c:pt idx="114" formatCode="#,##0.0">
                  <c:v>40.151493775022971</c:v>
                </c:pt>
                <c:pt idx="115" formatCode="#,##0.0">
                  <c:v>38.181734506113727</c:v>
                </c:pt>
                <c:pt idx="116" formatCode="#,##0.0">
                  <c:v>36.448123810133772</c:v>
                </c:pt>
                <c:pt idx="117" formatCode="#,##0.0">
                  <c:v>35.738673597573289</c:v>
                </c:pt>
                <c:pt idx="118" formatCode="#,##0.0">
                  <c:v>36.130452441156116</c:v>
                </c:pt>
                <c:pt idx="119" formatCode="#,##0.0">
                  <c:v>35.629735530844961</c:v>
                </c:pt>
                <c:pt idx="120" formatCode="#,##0.0">
                  <c:v>35.208748144763256</c:v>
                </c:pt>
                <c:pt idx="121" formatCode="#,##0.0">
                  <c:v>33.339313085369135</c:v>
                </c:pt>
                <c:pt idx="122" formatCode="#,##0.0">
                  <c:v>32.837125109780899</c:v>
                </c:pt>
                <c:pt idx="123" formatCode="#,##0.0">
                  <c:v>33.855905172905246</c:v>
                </c:pt>
                <c:pt idx="124" formatCode="#,##0.0">
                  <c:v>33.792102513896744</c:v>
                </c:pt>
                <c:pt idx="125" formatCode="#,##0.0">
                  <c:v>35.469768291584529</c:v>
                </c:pt>
                <c:pt idx="126" formatCode="#,##0.0">
                  <c:v>35.264578288008039</c:v>
                </c:pt>
                <c:pt idx="127" formatCode="#,##0.0">
                  <c:v>35.014799441703438</c:v>
                </c:pt>
                <c:pt idx="128" formatCode="#,##0.0">
                  <c:v>36.603535810147022</c:v>
                </c:pt>
                <c:pt idx="129" formatCode="#,##0.0">
                  <c:v>37.212544880355487</c:v>
                </c:pt>
                <c:pt idx="130" formatCode="#,##0.0">
                  <c:v>38.098746269589476</c:v>
                </c:pt>
                <c:pt idx="131" formatCode="#,##0.0">
                  <c:v>38.288636178138248</c:v>
                </c:pt>
                <c:pt idx="132" formatCode="#,##0.0">
                  <c:v>38.473857362226752</c:v>
                </c:pt>
                <c:pt idx="133" formatCode="#,##0.0">
                  <c:v>39.989271612753065</c:v>
                </c:pt>
                <c:pt idx="134" formatCode="#,##0.0">
                  <c:v>40.599352616625808</c:v>
                </c:pt>
                <c:pt idx="135" formatCode="#,##0.0">
                  <c:v>42.254754101541728</c:v>
                </c:pt>
                <c:pt idx="136" formatCode="#,##0.0">
                  <c:v>42.394797195280937</c:v>
                </c:pt>
                <c:pt idx="137" formatCode="#,##0.0">
                  <c:v>40.643959097390066</c:v>
                </c:pt>
                <c:pt idx="138" formatCode="#,##0.0">
                  <c:v>39.934210463330984</c:v>
                </c:pt>
                <c:pt idx="139" formatCode="#,##0.0">
                  <c:v>40.963320533232029</c:v>
                </c:pt>
                <c:pt idx="140" formatCode="#,##0.0">
                  <c:v>40.148051969811647</c:v>
                </c:pt>
                <c:pt idx="141" formatCode="#,##0.0">
                  <c:v>42.666283378144918</c:v>
                </c:pt>
                <c:pt idx="142" formatCode="#,##0.0">
                  <c:v>42.294938122581961</c:v>
                </c:pt>
                <c:pt idx="143" formatCode="#,##0.0">
                  <c:v>40.154528153480506</c:v>
                </c:pt>
                <c:pt idx="144" formatCode="#,##0.0">
                  <c:v>56.017621721998168</c:v>
                </c:pt>
                <c:pt idx="145" formatCode="#,##0.0">
                  <c:v>57.077355535538722</c:v>
                </c:pt>
                <c:pt idx="146" formatCode="#,##0.0">
                  <c:v>65.667399104886272</c:v>
                </c:pt>
                <c:pt idx="147" formatCode="#,##0.0">
                  <c:v>81.998867765564029</c:v>
                </c:pt>
                <c:pt idx="148" formatCode="#,##0.0">
                  <c:v>87.419202245008265</c:v>
                </c:pt>
                <c:pt idx="149" formatCode="#,##0.0">
                  <c:v>88.509626969192453</c:v>
                </c:pt>
                <c:pt idx="150" formatCode="#,##0.0">
                  <c:v>91.712618617310781</c:v>
                </c:pt>
                <c:pt idx="151" formatCode="#,##0.0">
                  <c:v>92.71163634425875</c:v>
                </c:pt>
                <c:pt idx="152" formatCode="#,##0.0">
                  <c:v>95.199353910941952</c:v>
                </c:pt>
                <c:pt idx="153" formatCode="#,##0.0">
                  <c:v>93.502688874994391</c:v>
                </c:pt>
                <c:pt idx="154" formatCode="#,##0.0">
                  <c:v>95.565086643870856</c:v>
                </c:pt>
                <c:pt idx="155" formatCode="#,##0.0">
                  <c:v>95.841338714645104</c:v>
                </c:pt>
                <c:pt idx="156" formatCode="#,##0.0">
                  <c:v>81.171545808277415</c:v>
                </c:pt>
                <c:pt idx="157" formatCode="#,##0.0">
                  <c:v>80.822336152800432</c:v>
                </c:pt>
                <c:pt idx="158" formatCode="#,##0.0">
                  <c:v>71.341883758437987</c:v>
                </c:pt>
                <c:pt idx="159" formatCode="#,##0.0">
                  <c:v>51.873105906431064</c:v>
                </c:pt>
                <c:pt idx="160" formatCode="#,##0.0">
                  <c:v>45.719981397758609</c:v>
                </c:pt>
                <c:pt idx="161" formatCode="#,##0.0">
                  <c:v>47.995381820803196</c:v>
                </c:pt>
                <c:pt idx="162" formatCode="#,##0.0">
                  <c:v>49.103161524110128</c:v>
                </c:pt>
                <c:pt idx="163" formatCode="#,##0.0">
                  <c:v>49.337723497309398</c:v>
                </c:pt>
                <c:pt idx="164" formatCode="#,##0.0">
                  <c:v>45.923288537228984</c:v>
                </c:pt>
                <c:pt idx="165" formatCode="#,##0.0">
                  <c:v>45.457750868573257</c:v>
                </c:pt>
                <c:pt idx="166" formatCode="#,##0.0">
                  <c:v>44.954358834456478</c:v>
                </c:pt>
                <c:pt idx="167" formatCode="#,##0.0">
                  <c:v>45.911813733546587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C-4ED8-8F3C-4008EA3D1841}"/>
            </c:ext>
          </c:extLst>
        </c:ser>
        <c:ser>
          <c:idx val="1"/>
          <c:order val="1"/>
          <c:tx>
            <c:strRef>
              <c:f>Siniestros!$A$36</c:f>
              <c:strCache>
                <c:ptCount val="1"/>
                <c:pt idx="0">
                  <c:v>Acc. y Enf.</c:v>
                </c:pt>
              </c:strCache>
            </c:strRef>
          </c:tx>
          <c:spPr>
            <a:ln w="22225" cap="rnd">
              <a:solidFill>
                <a:srgbClr val="00C19F"/>
              </a:solidFill>
              <a:round/>
            </a:ln>
            <a:effectLst/>
          </c:spPr>
          <c:marker>
            <c:symbol val="none"/>
          </c:marker>
          <c:cat>
            <c:numRef>
              <c:f>Siniestros!$B$34:$FM$34</c:f>
              <c:numCache>
                <c:formatCode>mmm\-yy</c:formatCode>
                <c:ptCount val="16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</c:numCache>
            </c:numRef>
          </c:cat>
          <c:val>
            <c:numRef>
              <c:f>Siniestros!$B$36:$FM$36</c:f>
              <c:numCache>
                <c:formatCode>General</c:formatCode>
                <c:ptCount val="168"/>
                <c:pt idx="11" formatCode="#,##0.0">
                  <c:v>65.221246800941472</c:v>
                </c:pt>
                <c:pt idx="12" formatCode="#,##0.0">
                  <c:v>64.175033586117507</c:v>
                </c:pt>
                <c:pt idx="13" formatCode="#,##0.0">
                  <c:v>64.094294210203486</c:v>
                </c:pt>
                <c:pt idx="14" formatCode="#,##0.0">
                  <c:v>64.761308607556472</c:v>
                </c:pt>
                <c:pt idx="15" formatCode="#,##0.0">
                  <c:v>64.593718638435092</c:v>
                </c:pt>
                <c:pt idx="16" formatCode="#,##0.0">
                  <c:v>64.98997369723169</c:v>
                </c:pt>
                <c:pt idx="17" formatCode="#,##0.0">
                  <c:v>64.036322534670134</c:v>
                </c:pt>
                <c:pt idx="18" formatCode="#,##0.0">
                  <c:v>63.738592297725241</c:v>
                </c:pt>
                <c:pt idx="19" formatCode="#,##0.0">
                  <c:v>63.835155199990034</c:v>
                </c:pt>
                <c:pt idx="20" formatCode="#,##0.0">
                  <c:v>63.672322184062516</c:v>
                </c:pt>
                <c:pt idx="21" formatCode="#,##0.0">
                  <c:v>63.755744633727694</c:v>
                </c:pt>
                <c:pt idx="22" formatCode="#,##0.0">
                  <c:v>65.025410131870231</c:v>
                </c:pt>
                <c:pt idx="23" formatCode="#,##0.0">
                  <c:v>66.732404822232624</c:v>
                </c:pt>
                <c:pt idx="24" formatCode="#,##0.0">
                  <c:v>67.238437023648984</c:v>
                </c:pt>
                <c:pt idx="25" formatCode="#,##0.0">
                  <c:v>66.959537422163933</c:v>
                </c:pt>
                <c:pt idx="26" formatCode="#,##0.0">
                  <c:v>67.643719364037153</c:v>
                </c:pt>
                <c:pt idx="27" formatCode="#,##0.0">
                  <c:v>67.689226517109773</c:v>
                </c:pt>
                <c:pt idx="28" formatCode="#,##0.0">
                  <c:v>67.290851424491507</c:v>
                </c:pt>
                <c:pt idx="29" formatCode="#,##0.0">
                  <c:v>68.172609666404</c:v>
                </c:pt>
                <c:pt idx="30" formatCode="#,##0.0">
                  <c:v>69.502865700920225</c:v>
                </c:pt>
                <c:pt idx="31" formatCode="#,##0.0">
                  <c:v>69.473507525317515</c:v>
                </c:pt>
                <c:pt idx="32" formatCode="#,##0.0">
                  <c:v>70.289338818284193</c:v>
                </c:pt>
                <c:pt idx="33" formatCode="#,##0.0">
                  <c:v>70.604993445260106</c:v>
                </c:pt>
                <c:pt idx="34" formatCode="#,##0.0">
                  <c:v>69.811605589174874</c:v>
                </c:pt>
                <c:pt idx="35" formatCode="#,##0.0">
                  <c:v>69.33037851651757</c:v>
                </c:pt>
                <c:pt idx="36" formatCode="#,##0.0">
                  <c:v>70.011968622713539</c:v>
                </c:pt>
                <c:pt idx="37" formatCode="#,##0.0">
                  <c:v>70.892700158240501</c:v>
                </c:pt>
                <c:pt idx="38" formatCode="#,##0.0">
                  <c:v>70.702858503212241</c:v>
                </c:pt>
                <c:pt idx="39" formatCode="#,##0.0">
                  <c:v>72.864505572515924</c:v>
                </c:pt>
                <c:pt idx="40" formatCode="#,##0.0">
                  <c:v>72.807944321525184</c:v>
                </c:pt>
                <c:pt idx="41" formatCode="#,##0.0">
                  <c:v>73.1729683972912</c:v>
                </c:pt>
                <c:pt idx="42" formatCode="#,##0.0">
                  <c:v>71.792287419495608</c:v>
                </c:pt>
                <c:pt idx="43" formatCode="#,##0.0">
                  <c:v>70.625326491104076</c:v>
                </c:pt>
                <c:pt idx="44" formatCode="#,##0.0">
                  <c:v>69.389511846312203</c:v>
                </c:pt>
                <c:pt idx="45" formatCode="#,##0.0">
                  <c:v>67.475884993320378</c:v>
                </c:pt>
                <c:pt idx="46" formatCode="#,##0.0">
                  <c:v>65.809238920405093</c:v>
                </c:pt>
                <c:pt idx="47" formatCode="#,##0.0">
                  <c:v>64.823384550743754</c:v>
                </c:pt>
                <c:pt idx="48" formatCode="#,##0.0">
                  <c:v>63.14998077717182</c:v>
                </c:pt>
                <c:pt idx="49" formatCode="#,##0.0">
                  <c:v>62.131058171620921</c:v>
                </c:pt>
                <c:pt idx="50" formatCode="#,##0.0">
                  <c:v>61.333984030351154</c:v>
                </c:pt>
                <c:pt idx="51" formatCode="#,##0.0">
                  <c:v>58.692055665488041</c:v>
                </c:pt>
                <c:pt idx="52" formatCode="#,##0.0">
                  <c:v>57.686824355354638</c:v>
                </c:pt>
                <c:pt idx="53" formatCode="#,##0.0">
                  <c:v>56.972838842746619</c:v>
                </c:pt>
                <c:pt idx="54" formatCode="#,##0.0">
                  <c:v>56.243203508767394</c:v>
                </c:pt>
                <c:pt idx="55" formatCode="#,##0.0">
                  <c:v>56.039622192724678</c:v>
                </c:pt>
                <c:pt idx="56" formatCode="#,##0.0">
                  <c:v>55.583657636680918</c:v>
                </c:pt>
                <c:pt idx="57" formatCode="#,##0.0">
                  <c:v>56.561275969040828</c:v>
                </c:pt>
                <c:pt idx="58" formatCode="#,##0.0">
                  <c:v>57.018175925002488</c:v>
                </c:pt>
                <c:pt idx="59" formatCode="#,##0.0">
                  <c:v>56.603815392796861</c:v>
                </c:pt>
                <c:pt idx="60" formatCode="#,##0.0">
                  <c:v>55.900387783296559</c:v>
                </c:pt>
                <c:pt idx="61" formatCode="#,##0.0">
                  <c:v>55.55215240475313</c:v>
                </c:pt>
                <c:pt idx="62" formatCode="#,##0.0">
                  <c:v>54.899316065876768</c:v>
                </c:pt>
                <c:pt idx="63" formatCode="#,##0.0">
                  <c:v>54.717363335909639</c:v>
                </c:pt>
                <c:pt idx="64" formatCode="#,##0.0">
                  <c:v>54.385187373811981</c:v>
                </c:pt>
                <c:pt idx="65" formatCode="#,##0.0">
                  <c:v>53.869907906350448</c:v>
                </c:pt>
                <c:pt idx="66" formatCode="#,##0.0">
                  <c:v>53.263955262423643</c:v>
                </c:pt>
                <c:pt idx="67" formatCode="#,##0.0">
                  <c:v>52.804597051214998</c:v>
                </c:pt>
                <c:pt idx="68" formatCode="#,##0.0">
                  <c:v>52.869772293815785</c:v>
                </c:pt>
                <c:pt idx="69" formatCode="#,##0.0">
                  <c:v>52.447291918191141</c:v>
                </c:pt>
                <c:pt idx="70" formatCode="#,##0.0">
                  <c:v>51.768331858810292</c:v>
                </c:pt>
                <c:pt idx="71" formatCode="#,##0.0">
                  <c:v>51.891819649154073</c:v>
                </c:pt>
                <c:pt idx="72" formatCode="#,##0.0">
                  <c:v>51.793508104353279</c:v>
                </c:pt>
                <c:pt idx="73" formatCode="#,##0.0">
                  <c:v>51.57698146935472</c:v>
                </c:pt>
                <c:pt idx="74" formatCode="#,##0.0">
                  <c:v>51.037057213408289</c:v>
                </c:pt>
                <c:pt idx="75" formatCode="#,##0.0">
                  <c:v>50.661115006430045</c:v>
                </c:pt>
                <c:pt idx="76" formatCode="#,##0.0">
                  <c:v>51.022674056859927</c:v>
                </c:pt>
                <c:pt idx="77" formatCode="#,##0.0">
                  <c:v>51.079887639221347</c:v>
                </c:pt>
                <c:pt idx="78" formatCode="#,##0.0">
                  <c:v>51.283996063828738</c:v>
                </c:pt>
                <c:pt idx="79" formatCode="#,##0.0">
                  <c:v>51.910919011577192</c:v>
                </c:pt>
                <c:pt idx="80" formatCode="#,##0.0">
                  <c:v>51.872962244158884</c:v>
                </c:pt>
                <c:pt idx="81" formatCode="#,##0.0">
                  <c:v>51.917670178468192</c:v>
                </c:pt>
                <c:pt idx="82" formatCode="#,##0.0">
                  <c:v>51.623822834162866</c:v>
                </c:pt>
                <c:pt idx="83" formatCode="#,##0.0">
                  <c:v>50.996918634264624</c:v>
                </c:pt>
                <c:pt idx="84" formatCode="#,##0.0">
                  <c:v>51.414961735053787</c:v>
                </c:pt>
                <c:pt idx="85" formatCode="#,##0.0">
                  <c:v>51.494645936272875</c:v>
                </c:pt>
                <c:pt idx="86" formatCode="#,##0.0">
                  <c:v>52.012434403902674</c:v>
                </c:pt>
                <c:pt idx="87" formatCode="#,##0.0">
                  <c:v>52.177356468730721</c:v>
                </c:pt>
                <c:pt idx="88" formatCode="#,##0.0">
                  <c:v>51.927767043386822</c:v>
                </c:pt>
                <c:pt idx="89" formatCode="#,##0.0">
                  <c:v>51.87500435145428</c:v>
                </c:pt>
                <c:pt idx="90" formatCode="#,##0.0">
                  <c:v>52.297388804583932</c:v>
                </c:pt>
                <c:pt idx="91" formatCode="#,##0.0">
                  <c:v>52.524388769316346</c:v>
                </c:pt>
                <c:pt idx="92" formatCode="#,##0.0">
                  <c:v>52.38092043343832</c:v>
                </c:pt>
                <c:pt idx="93" formatCode="#,##0.0">
                  <c:v>52.653296747027682</c:v>
                </c:pt>
                <c:pt idx="94" formatCode="#,##0.0">
                  <c:v>52.834318149396722</c:v>
                </c:pt>
                <c:pt idx="95" formatCode="#,##0.0">
                  <c:v>52.997118075012096</c:v>
                </c:pt>
                <c:pt idx="96" formatCode="#,##0.0">
                  <c:v>53.529427473499943</c:v>
                </c:pt>
                <c:pt idx="97" formatCode="#,##0.0">
                  <c:v>53.349196590468672</c:v>
                </c:pt>
                <c:pt idx="98" formatCode="#,##0.0">
                  <c:v>52.790641569122542</c:v>
                </c:pt>
                <c:pt idx="99" formatCode="#,##0.0">
                  <c:v>53.455526724366784</c:v>
                </c:pt>
                <c:pt idx="100" formatCode="#,##0.0">
                  <c:v>54.008497781803001</c:v>
                </c:pt>
                <c:pt idx="101" formatCode="#,##0.0">
                  <c:v>54.800818141644704</c:v>
                </c:pt>
                <c:pt idx="102" formatCode="#,##0.0">
                  <c:v>55.058927442609608</c:v>
                </c:pt>
                <c:pt idx="103" formatCode="#,##0.0">
                  <c:v>54.795605901625301</c:v>
                </c:pt>
                <c:pt idx="104" formatCode="#,##0.0">
                  <c:v>54.804595214838805</c:v>
                </c:pt>
                <c:pt idx="105" formatCode="#,##0.0">
                  <c:v>55.365851214493759</c:v>
                </c:pt>
                <c:pt idx="106" formatCode="#,##0.0">
                  <c:v>55.964268821933274</c:v>
                </c:pt>
                <c:pt idx="107" formatCode="#,##0.0">
                  <c:v>56.374173947063852</c:v>
                </c:pt>
                <c:pt idx="108" formatCode="#,##0.0">
                  <c:v>56.184817374650677</c:v>
                </c:pt>
                <c:pt idx="109" formatCode="#,##0.0">
                  <c:v>56.38768801060926</c:v>
                </c:pt>
                <c:pt idx="110" formatCode="#,##0.0">
                  <c:v>56.799492465378378</c:v>
                </c:pt>
                <c:pt idx="111" formatCode="#,##0.0">
                  <c:v>56.718306698510915</c:v>
                </c:pt>
                <c:pt idx="112" formatCode="#,##0.0">
                  <c:v>56.832848028686954</c:v>
                </c:pt>
                <c:pt idx="113" formatCode="#,##0.0">
                  <c:v>56.072275869959363</c:v>
                </c:pt>
                <c:pt idx="114" formatCode="#,##0.0">
                  <c:v>55.942452636402415</c:v>
                </c:pt>
                <c:pt idx="115" formatCode="#,##0.0">
                  <c:v>56.235406182630697</c:v>
                </c:pt>
                <c:pt idx="116" formatCode="#,##0.0">
                  <c:v>56.168475196411336</c:v>
                </c:pt>
                <c:pt idx="117" formatCode="#,##0.0">
                  <c:v>56.189557610165423</c:v>
                </c:pt>
                <c:pt idx="118" formatCode="#,##0.0">
                  <c:v>55.594369298884359</c:v>
                </c:pt>
                <c:pt idx="119" formatCode="#,##0.0">
                  <c:v>54.50257487049015</c:v>
                </c:pt>
                <c:pt idx="120" formatCode="#,##0.0">
                  <c:v>53.555672601500618</c:v>
                </c:pt>
                <c:pt idx="121" formatCode="#,##0.0">
                  <c:v>53.315178206705042</c:v>
                </c:pt>
                <c:pt idx="122" formatCode="#,##0.0">
                  <c:v>52.032133865129516</c:v>
                </c:pt>
                <c:pt idx="123" formatCode="#,##0.0">
                  <c:v>51.685787155045404</c:v>
                </c:pt>
                <c:pt idx="124" formatCode="#,##0.0">
                  <c:v>51.120167617330701</c:v>
                </c:pt>
                <c:pt idx="125" formatCode="#,##0.0">
                  <c:v>51.121730073348246</c:v>
                </c:pt>
                <c:pt idx="126" formatCode="#,##0.0">
                  <c:v>51.267283909183959</c:v>
                </c:pt>
                <c:pt idx="127" formatCode="#,##0.0">
                  <c:v>50.826253376429918</c:v>
                </c:pt>
                <c:pt idx="128" formatCode="#,##0.0">
                  <c:v>50.8890199578072</c:v>
                </c:pt>
                <c:pt idx="129" formatCode="#,##0.0">
                  <c:v>50.612860942378454</c:v>
                </c:pt>
                <c:pt idx="130" formatCode="#,##0.0">
                  <c:v>51.107002968043815</c:v>
                </c:pt>
                <c:pt idx="131" formatCode="#,##0.0">
                  <c:v>52.392258092359654</c:v>
                </c:pt>
                <c:pt idx="132" formatCode="#,##0.0">
                  <c:v>52.854354042702155</c:v>
                </c:pt>
                <c:pt idx="133" formatCode="#,##0.0">
                  <c:v>53.216848202188835</c:v>
                </c:pt>
                <c:pt idx="134" formatCode="#,##0.0">
                  <c:v>53.818559807124075</c:v>
                </c:pt>
                <c:pt idx="135" formatCode="#,##0.0">
                  <c:v>54.062618699126055</c:v>
                </c:pt>
                <c:pt idx="136" formatCode="#,##0.0">
                  <c:v>54.285466307483112</c:v>
                </c:pt>
                <c:pt idx="137" formatCode="#,##0.0">
                  <c:v>55.045957415164281</c:v>
                </c:pt>
                <c:pt idx="138" formatCode="#,##0.0">
                  <c:v>55.135865259956105</c:v>
                </c:pt>
                <c:pt idx="139" formatCode="#,##0.0">
                  <c:v>55.36688965046325</c:v>
                </c:pt>
                <c:pt idx="140" formatCode="#,##0.0">
                  <c:v>55.874573683817509</c:v>
                </c:pt>
                <c:pt idx="141" formatCode="#,##0.0">
                  <c:v>56.528927119316165</c:v>
                </c:pt>
                <c:pt idx="142" formatCode="#,##0.0">
                  <c:v>56.472293795212813</c:v>
                </c:pt>
                <c:pt idx="143" formatCode="#,##0.0">
                  <c:v>56.715426658857929</c:v>
                </c:pt>
                <c:pt idx="144" formatCode="#,##0.0">
                  <c:v>57.184237286511241</c:v>
                </c:pt>
                <c:pt idx="145" formatCode="#,##0.0">
                  <c:v>57.231824166244884</c:v>
                </c:pt>
                <c:pt idx="146" formatCode="#,##0.0">
                  <c:v>57.634537569339081</c:v>
                </c:pt>
                <c:pt idx="147" formatCode="#,##0.0">
                  <c:v>57.51631915018811</c:v>
                </c:pt>
                <c:pt idx="148" formatCode="#,##0.0">
                  <c:v>57.968307461489765</c:v>
                </c:pt>
                <c:pt idx="149" formatCode="#,##0.0">
                  <c:v>58.318000011391916</c:v>
                </c:pt>
                <c:pt idx="150" formatCode="#,##0.0">
                  <c:v>58.404034766793778</c:v>
                </c:pt>
                <c:pt idx="151" formatCode="#,##0.0">
                  <c:v>58.888856784115497</c:v>
                </c:pt>
                <c:pt idx="152" formatCode="#,##0.0">
                  <c:v>58.678069289686782</c:v>
                </c:pt>
                <c:pt idx="153" formatCode="#,##0.0">
                  <c:v>58.434254389453223</c:v>
                </c:pt>
                <c:pt idx="154" formatCode="#,##0.0">
                  <c:v>58.958924408790899</c:v>
                </c:pt>
                <c:pt idx="155" formatCode="#,##0.0">
                  <c:v>59.652727503815427</c:v>
                </c:pt>
                <c:pt idx="156" formatCode="#,##0.0">
                  <c:v>59.048874977169731</c:v>
                </c:pt>
                <c:pt idx="157" formatCode="#,##0.0">
                  <c:v>59.508995004188414</c:v>
                </c:pt>
                <c:pt idx="158" formatCode="#,##0.0">
                  <c:v>59.487227851975213</c:v>
                </c:pt>
                <c:pt idx="159" formatCode="#,##0.0">
                  <c:v>59.68561810747299</c:v>
                </c:pt>
                <c:pt idx="160" formatCode="#,##0.0">
                  <c:v>59.459280194000705</c:v>
                </c:pt>
                <c:pt idx="161" formatCode="#,##0.0">
                  <c:v>58.916998040720713</c:v>
                </c:pt>
                <c:pt idx="162" formatCode="#,##0.0">
                  <c:v>58.901685164653792</c:v>
                </c:pt>
                <c:pt idx="163" formatCode="#,##0.0">
                  <c:v>59.414099694463061</c:v>
                </c:pt>
                <c:pt idx="164" formatCode="#,##0.0">
                  <c:v>59.94524415287907</c:v>
                </c:pt>
                <c:pt idx="165" formatCode="#,##0.0">
                  <c:v>60.284571905087759</c:v>
                </c:pt>
                <c:pt idx="166" formatCode="#,##0.0">
                  <c:v>61.025881506305659</c:v>
                </c:pt>
                <c:pt idx="167" formatCode="#,##0.0">
                  <c:v>61.407728398243385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C-4ED8-8F3C-4008EA3D1841}"/>
            </c:ext>
          </c:extLst>
        </c:ser>
        <c:ser>
          <c:idx val="2"/>
          <c:order val="2"/>
          <c:tx>
            <c:strRef>
              <c:f>Siniestros!$A$37</c:f>
              <c:strCache>
                <c:ptCount val="1"/>
                <c:pt idx="0">
                  <c:v>Vida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Siniestros!$B$34:$FM$34</c:f>
              <c:numCache>
                <c:formatCode>mmm\-yy</c:formatCode>
                <c:ptCount val="16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</c:numCache>
            </c:numRef>
          </c:cat>
          <c:val>
            <c:numRef>
              <c:f>Siniestros!$B$37:$FM$37</c:f>
              <c:numCache>
                <c:formatCode>General</c:formatCode>
                <c:ptCount val="168"/>
                <c:pt idx="11" formatCode="#,##0.0">
                  <c:v>29.739687657758889</c:v>
                </c:pt>
                <c:pt idx="12" formatCode="#,##0.0">
                  <c:v>31.778569636135508</c:v>
                </c:pt>
                <c:pt idx="13" formatCode="#,##0.0">
                  <c:v>32.02073297683274</c:v>
                </c:pt>
                <c:pt idx="14" formatCode="#,##0.0">
                  <c:v>32.175489936646798</c:v>
                </c:pt>
                <c:pt idx="15" formatCode="#,##0.0">
                  <c:v>32.198718946561279</c:v>
                </c:pt>
                <c:pt idx="16" formatCode="#,##0.0">
                  <c:v>31.937638520872696</c:v>
                </c:pt>
                <c:pt idx="17" formatCode="#,##0.0">
                  <c:v>32.040311705271201</c:v>
                </c:pt>
                <c:pt idx="18" formatCode="#,##0.0">
                  <c:v>31.74016747388691</c:v>
                </c:pt>
                <c:pt idx="19" formatCode="#,##0.0">
                  <c:v>32.155444625864035</c:v>
                </c:pt>
                <c:pt idx="20" formatCode="#,##0.0">
                  <c:v>31.73771428061502</c:v>
                </c:pt>
                <c:pt idx="21" formatCode="#,##0.0">
                  <c:v>31.437892565194968</c:v>
                </c:pt>
                <c:pt idx="22" formatCode="#,##0.0">
                  <c:v>31.239013276081145</c:v>
                </c:pt>
                <c:pt idx="23" formatCode="#,##0.0">
                  <c:v>31.094123845801697</c:v>
                </c:pt>
                <c:pt idx="24" formatCode="#,##0.0">
                  <c:v>30.817727216537094</c:v>
                </c:pt>
                <c:pt idx="25" formatCode="#,##0.0">
                  <c:v>30.758013619000167</c:v>
                </c:pt>
                <c:pt idx="26" formatCode="#,##0.0">
                  <c:v>30.477546224036008</c:v>
                </c:pt>
                <c:pt idx="27" formatCode="#,##0.0">
                  <c:v>30.007371877722566</c:v>
                </c:pt>
                <c:pt idx="28" formatCode="#,##0.0">
                  <c:v>29.523854142265947</c:v>
                </c:pt>
                <c:pt idx="29" formatCode="#,##0.0">
                  <c:v>30.196370913571783</c:v>
                </c:pt>
                <c:pt idx="30" formatCode="#,##0.0">
                  <c:v>30.92526512750776</c:v>
                </c:pt>
                <c:pt idx="31" formatCode="#,##0.0">
                  <c:v>30.365662819986248</c:v>
                </c:pt>
                <c:pt idx="32" formatCode="#,##0.0">
                  <c:v>30.446046799209274</c:v>
                </c:pt>
                <c:pt idx="33" formatCode="#,##0.0">
                  <c:v>31.778645269174838</c:v>
                </c:pt>
                <c:pt idx="34" formatCode="#,##0.0">
                  <c:v>30.989861572803861</c:v>
                </c:pt>
                <c:pt idx="35" formatCode="#,##0.0">
                  <c:v>30.989681223763942</c:v>
                </c:pt>
                <c:pt idx="36" formatCode="#,##0.0">
                  <c:v>32.195136300186654</c:v>
                </c:pt>
                <c:pt idx="37" formatCode="#,##0.0">
                  <c:v>31.701449260136677</c:v>
                </c:pt>
                <c:pt idx="38" formatCode="#,##0.0">
                  <c:v>32.179512352429462</c:v>
                </c:pt>
                <c:pt idx="39" formatCode="#,##0.0">
                  <c:v>32.794341029076122</c:v>
                </c:pt>
                <c:pt idx="40" formatCode="#,##0.0">
                  <c:v>33.082142709782929</c:v>
                </c:pt>
                <c:pt idx="41" formatCode="#,##0.0">
                  <c:v>33.299513886494715</c:v>
                </c:pt>
                <c:pt idx="42" formatCode="#,##0.0">
                  <c:v>32.819757932613676</c:v>
                </c:pt>
                <c:pt idx="43" formatCode="#,##0.0">
                  <c:v>32.579048172276984</c:v>
                </c:pt>
                <c:pt idx="44" formatCode="#,##0.0">
                  <c:v>32.204972229876397</c:v>
                </c:pt>
                <c:pt idx="45" formatCode="#,##0.0">
                  <c:v>31.689369515676379</c:v>
                </c:pt>
                <c:pt idx="46" formatCode="#,##0.0">
                  <c:v>31.715851578130049</c:v>
                </c:pt>
                <c:pt idx="47" formatCode="#,##0.0">
                  <c:v>32.792147391618791</c:v>
                </c:pt>
                <c:pt idx="48" formatCode="#,##0.0">
                  <c:v>31.582395651714769</c:v>
                </c:pt>
                <c:pt idx="49" formatCode="#,##0.0">
                  <c:v>31.803239799376442</c:v>
                </c:pt>
                <c:pt idx="50" formatCode="#,##0.0">
                  <c:v>30.971319542160209</c:v>
                </c:pt>
                <c:pt idx="51" formatCode="#,##0.0">
                  <c:v>30.736192010617497</c:v>
                </c:pt>
                <c:pt idx="52" formatCode="#,##0.0">
                  <c:v>30.133276936947695</c:v>
                </c:pt>
                <c:pt idx="53" formatCode="#,##0.0">
                  <c:v>29.860964608259749</c:v>
                </c:pt>
                <c:pt idx="54" formatCode="#,##0.0">
                  <c:v>30.261847478882707</c:v>
                </c:pt>
                <c:pt idx="55" formatCode="#,##0.0">
                  <c:v>30.720677102946187</c:v>
                </c:pt>
                <c:pt idx="56" formatCode="#,##0.0">
                  <c:v>31.64251040735601</c:v>
                </c:pt>
                <c:pt idx="57" formatCode="#,##0.0">
                  <c:v>34.136375462038018</c:v>
                </c:pt>
                <c:pt idx="58" formatCode="#,##0.0">
                  <c:v>35.296809788948678</c:v>
                </c:pt>
                <c:pt idx="59" formatCode="#,##0.0">
                  <c:v>36.557421170197365</c:v>
                </c:pt>
                <c:pt idx="60" formatCode="#,##0.0">
                  <c:v>37.286370900946089</c:v>
                </c:pt>
                <c:pt idx="61" formatCode="#,##0.0">
                  <c:v>36.903501827422843</c:v>
                </c:pt>
                <c:pt idx="62" formatCode="#,##0.0">
                  <c:v>36.287596134431752</c:v>
                </c:pt>
                <c:pt idx="63" formatCode="#,##0.0">
                  <c:v>36.397657662109587</c:v>
                </c:pt>
                <c:pt idx="64" formatCode="#,##0.0">
                  <c:v>36.416468762491476</c:v>
                </c:pt>
                <c:pt idx="65" formatCode="#,##0.0">
                  <c:v>35.692780183732523</c:v>
                </c:pt>
                <c:pt idx="66" formatCode="#,##0.0">
                  <c:v>34.882796250875799</c:v>
                </c:pt>
                <c:pt idx="67" formatCode="#,##0.0">
                  <c:v>34.937474646718037</c:v>
                </c:pt>
                <c:pt idx="68" formatCode="#,##0.0">
                  <c:v>34.310596664309244</c:v>
                </c:pt>
                <c:pt idx="69" formatCode="#,##0.0">
                  <c:v>32.659399384619682</c:v>
                </c:pt>
                <c:pt idx="70" formatCode="#,##0.0">
                  <c:v>38.944186693168419</c:v>
                </c:pt>
                <c:pt idx="71" formatCode="#,##0.0">
                  <c:v>37.413188434918133</c:v>
                </c:pt>
                <c:pt idx="72" formatCode="#,##0.0">
                  <c:v>36.889539940036983</c:v>
                </c:pt>
                <c:pt idx="73" formatCode="#,##0.0">
                  <c:v>37.63197733725773</c:v>
                </c:pt>
                <c:pt idx="74" formatCode="#,##0.0">
                  <c:v>38.876326956699536</c:v>
                </c:pt>
                <c:pt idx="75" formatCode="#,##0.0">
                  <c:v>38.919467880721633</c:v>
                </c:pt>
                <c:pt idx="76" formatCode="#,##0.0">
                  <c:v>38.252447714455855</c:v>
                </c:pt>
                <c:pt idx="77" formatCode="#,##0.0">
                  <c:v>38.027566270668196</c:v>
                </c:pt>
                <c:pt idx="78" formatCode="#,##0.0">
                  <c:v>34.615938559218193</c:v>
                </c:pt>
                <c:pt idx="79" formatCode="#,##0.0">
                  <c:v>32.951253409437179</c:v>
                </c:pt>
                <c:pt idx="80" formatCode="#,##0.0">
                  <c:v>32.106095754983897</c:v>
                </c:pt>
                <c:pt idx="81" formatCode="#,##0.0">
                  <c:v>31.197888288554253</c:v>
                </c:pt>
                <c:pt idx="82" formatCode="#,##0.0">
                  <c:v>25.230752450679645</c:v>
                </c:pt>
                <c:pt idx="83" formatCode="#,##0.0">
                  <c:v>23.973755190554826</c:v>
                </c:pt>
                <c:pt idx="84" formatCode="#,##0.0">
                  <c:v>23.395779372128153</c:v>
                </c:pt>
                <c:pt idx="85" formatCode="#,##0.0">
                  <c:v>22.295308911867579</c:v>
                </c:pt>
                <c:pt idx="86" formatCode="#,##0.0">
                  <c:v>22.6273285311404</c:v>
                </c:pt>
                <c:pt idx="87" formatCode="#,##0.0">
                  <c:v>22.00281091024447</c:v>
                </c:pt>
                <c:pt idx="88" formatCode="#,##0.0">
                  <c:v>22.838415568083494</c:v>
                </c:pt>
                <c:pt idx="89" formatCode="#,##0.0">
                  <c:v>23.146111150965403</c:v>
                </c:pt>
                <c:pt idx="90" formatCode="#,##0.0">
                  <c:v>25.823837024714454</c:v>
                </c:pt>
                <c:pt idx="91" formatCode="#,##0.0">
                  <c:v>27.682762810792845</c:v>
                </c:pt>
                <c:pt idx="92" formatCode="#,##0.0">
                  <c:v>27.834564748189866</c:v>
                </c:pt>
                <c:pt idx="93" formatCode="#,##0.0">
                  <c:v>28.350475846872776</c:v>
                </c:pt>
                <c:pt idx="94" formatCode="#,##0.0">
                  <c:v>28.818733321406278</c:v>
                </c:pt>
                <c:pt idx="95" formatCode="#,##0.0">
                  <c:v>29.606505117001479</c:v>
                </c:pt>
                <c:pt idx="96" formatCode="#,##0.0">
                  <c:v>29.797166508163187</c:v>
                </c:pt>
                <c:pt idx="97" formatCode="#,##0.0">
                  <c:v>30.259120014276252</c:v>
                </c:pt>
                <c:pt idx="98" formatCode="#,##0.0">
                  <c:v>29.986445650858006</c:v>
                </c:pt>
                <c:pt idx="99" formatCode="#,##0.0">
                  <c:v>31.638796965201642</c:v>
                </c:pt>
                <c:pt idx="100" formatCode="#,##0.0">
                  <c:v>31.690496895666065</c:v>
                </c:pt>
                <c:pt idx="101" formatCode="#,##0.0">
                  <c:v>31.821251245837946</c:v>
                </c:pt>
                <c:pt idx="102" formatCode="#,##0.0">
                  <c:v>32.257785729277622</c:v>
                </c:pt>
                <c:pt idx="103" formatCode="#,##0.0">
                  <c:v>31.402572456720485</c:v>
                </c:pt>
                <c:pt idx="104" formatCode="#,##0.0">
                  <c:v>32.136204674333335</c:v>
                </c:pt>
                <c:pt idx="105" formatCode="#,##0.0">
                  <c:v>31.429376436886276</c:v>
                </c:pt>
                <c:pt idx="106" formatCode="#,##0.0">
                  <c:v>31.113892033629131</c:v>
                </c:pt>
                <c:pt idx="107" formatCode="#,##0.0">
                  <c:v>30.650192710419645</c:v>
                </c:pt>
                <c:pt idx="108" formatCode="#,##0.0">
                  <c:v>30.684412495808022</c:v>
                </c:pt>
                <c:pt idx="109" formatCode="#,##0.0">
                  <c:v>31.024472072217296</c:v>
                </c:pt>
                <c:pt idx="110" formatCode="#,##0.0">
                  <c:v>31.375781782541939</c:v>
                </c:pt>
                <c:pt idx="111" formatCode="#,##0.0">
                  <c:v>30.890396256598862</c:v>
                </c:pt>
                <c:pt idx="112" formatCode="#,##0.0">
                  <c:v>30.851651120205482</c:v>
                </c:pt>
                <c:pt idx="113" formatCode="#,##0.0">
                  <c:v>30.576321003402391</c:v>
                </c:pt>
                <c:pt idx="114" formatCode="#,##0.0">
                  <c:v>30.639033627213031</c:v>
                </c:pt>
                <c:pt idx="115" formatCode="#,##0.0">
                  <c:v>30.306221255079315</c:v>
                </c:pt>
                <c:pt idx="116" formatCode="#,##0.0">
                  <c:v>30.327911536085189</c:v>
                </c:pt>
                <c:pt idx="117" formatCode="#,##0.0">
                  <c:v>30.378664831255662</c:v>
                </c:pt>
                <c:pt idx="118" formatCode="#,##0.0">
                  <c:v>30.67965754479901</c:v>
                </c:pt>
                <c:pt idx="119" formatCode="#,##0.0">
                  <c:v>31.731225520078553</c:v>
                </c:pt>
                <c:pt idx="120" formatCode="#,##0.0">
                  <c:v>31.754257692203485</c:v>
                </c:pt>
                <c:pt idx="121" formatCode="#,##0.0">
                  <c:v>32.196328940245792</c:v>
                </c:pt>
                <c:pt idx="122" formatCode="#,##0.0">
                  <c:v>32.760349297444016</c:v>
                </c:pt>
                <c:pt idx="123" formatCode="#,##0.0">
                  <c:v>31.802473489945427</c:v>
                </c:pt>
                <c:pt idx="124" formatCode="#,##0.0">
                  <c:v>31.566003980156776</c:v>
                </c:pt>
                <c:pt idx="125" formatCode="#,##0.0">
                  <c:v>31.074243819269736</c:v>
                </c:pt>
                <c:pt idx="126" formatCode="#,##0.0">
                  <c:v>30.804571140156256</c:v>
                </c:pt>
                <c:pt idx="127" formatCode="#,##0.0">
                  <c:v>31.288753998297729</c:v>
                </c:pt>
                <c:pt idx="128" formatCode="#,##0.0">
                  <c:v>31.472427107864821</c:v>
                </c:pt>
                <c:pt idx="129" formatCode="#,##0.0">
                  <c:v>30.791902465475125</c:v>
                </c:pt>
                <c:pt idx="130" formatCode="#,##0.0">
                  <c:v>30.431284030069911</c:v>
                </c:pt>
                <c:pt idx="131" formatCode="#,##0.0">
                  <c:v>30.104818907551561</c:v>
                </c:pt>
                <c:pt idx="132" formatCode="#,##0.0">
                  <c:v>30.798668498218738</c:v>
                </c:pt>
                <c:pt idx="133" formatCode="#,##0.0">
                  <c:v>30.423123432226706</c:v>
                </c:pt>
                <c:pt idx="134" formatCode="#,##0.0">
                  <c:v>29.158935764001377</c:v>
                </c:pt>
                <c:pt idx="135" formatCode="#,##0.0">
                  <c:v>29.685785726419567</c:v>
                </c:pt>
                <c:pt idx="136" formatCode="#,##0.0">
                  <c:v>30.073716007053896</c:v>
                </c:pt>
                <c:pt idx="137" formatCode="#,##0.0">
                  <c:v>30.165292955788097</c:v>
                </c:pt>
                <c:pt idx="138" formatCode="#,##0.0">
                  <c:v>30.170475610523301</c:v>
                </c:pt>
                <c:pt idx="139" formatCode="#,##0.0">
                  <c:v>30.703523104794883</c:v>
                </c:pt>
                <c:pt idx="140" formatCode="#,##0.0">
                  <c:v>30.381233014118102</c:v>
                </c:pt>
                <c:pt idx="141" formatCode="#,##0.0">
                  <c:v>30.86010272480647</c:v>
                </c:pt>
                <c:pt idx="142" formatCode="#,##0.0">
                  <c:v>30.605312576198006</c:v>
                </c:pt>
                <c:pt idx="143" formatCode="#,##0.0">
                  <c:v>30.346728559375613</c:v>
                </c:pt>
                <c:pt idx="144" formatCode="#,##0.0">
                  <c:v>29.397550246586963</c:v>
                </c:pt>
                <c:pt idx="145" formatCode="#,##0.0">
                  <c:v>28.547499043757384</c:v>
                </c:pt>
                <c:pt idx="146" formatCode="#,##0.0">
                  <c:v>29.108566955219832</c:v>
                </c:pt>
                <c:pt idx="147" formatCode="#,##0.0">
                  <c:v>28.582097107179717</c:v>
                </c:pt>
                <c:pt idx="148" formatCode="#,##0.0">
                  <c:v>28.246019473273059</c:v>
                </c:pt>
                <c:pt idx="149" formatCode="#,##0.0">
                  <c:v>28.519031750091635</c:v>
                </c:pt>
                <c:pt idx="150" formatCode="#,##0.0">
                  <c:v>27.987641292398401</c:v>
                </c:pt>
                <c:pt idx="151" formatCode="#,##0.0">
                  <c:v>27.725861976911304</c:v>
                </c:pt>
                <c:pt idx="152" formatCode="#,##0.0">
                  <c:v>27.290060356304913</c:v>
                </c:pt>
                <c:pt idx="153" formatCode="#,##0.0">
                  <c:v>26.729200495953787</c:v>
                </c:pt>
                <c:pt idx="154" formatCode="#,##0.0">
                  <c:v>26.436379314957652</c:v>
                </c:pt>
                <c:pt idx="155" formatCode="#,##0.0">
                  <c:v>26.704907824728373</c:v>
                </c:pt>
                <c:pt idx="156" formatCode="#,##0.0">
                  <c:v>26.572675024371396</c:v>
                </c:pt>
                <c:pt idx="157" formatCode="#,##0.0">
                  <c:v>26.684356935444264</c:v>
                </c:pt>
                <c:pt idx="158" formatCode="#,##0.0">
                  <c:v>25.538371533122451</c:v>
                </c:pt>
                <c:pt idx="159" formatCode="#,##0.0">
                  <c:v>25.61174369485909</c:v>
                </c:pt>
                <c:pt idx="160" formatCode="#,##0.0">
                  <c:v>25.18860993486004</c:v>
                </c:pt>
                <c:pt idx="161" formatCode="#,##0.0">
                  <c:v>25.176887053251505</c:v>
                </c:pt>
                <c:pt idx="162" formatCode="#,##0.0">
                  <c:v>25.570141539238701</c:v>
                </c:pt>
                <c:pt idx="163" formatCode="#,##0.0">
                  <c:v>25.076106808506943</c:v>
                </c:pt>
                <c:pt idx="164" formatCode="#,##0.0">
                  <c:v>24.752465511489714</c:v>
                </c:pt>
                <c:pt idx="165" formatCode="#,##0.0">
                  <c:v>24.948201113310802</c:v>
                </c:pt>
                <c:pt idx="166" formatCode="#,##0.0">
                  <c:v>24.554278882936721</c:v>
                </c:pt>
                <c:pt idx="167" formatCode="#,##0.0">
                  <c:v>23.640892121506379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C-4ED8-8F3C-4008EA3D1841}"/>
            </c:ext>
          </c:extLst>
        </c:ser>
        <c:ser>
          <c:idx val="3"/>
          <c:order val="3"/>
          <c:tx>
            <c:strRef>
              <c:f>Siniestros!$A$38</c:f>
              <c:strCache>
                <c:ptCount val="1"/>
                <c:pt idx="0">
                  <c:v>SPP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Siniestros!$B$34:$FM$34</c:f>
              <c:numCache>
                <c:formatCode>mmm\-yy</c:formatCode>
                <c:ptCount val="16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</c:numCache>
            </c:numRef>
          </c:cat>
          <c:val>
            <c:numRef>
              <c:f>Siniestros!$B$38:$FM$38</c:f>
              <c:numCache>
                <c:formatCode>General</c:formatCode>
                <c:ptCount val="168"/>
                <c:pt idx="11" formatCode="#,##0.0">
                  <c:v>41.361265611311453</c:v>
                </c:pt>
                <c:pt idx="12" formatCode="#,##0.0">
                  <c:v>41.781927880481831</c:v>
                </c:pt>
                <c:pt idx="13" formatCode="#,##0.0">
                  <c:v>42.139395762635544</c:v>
                </c:pt>
                <c:pt idx="14" formatCode="#,##0.0">
                  <c:v>42.492311066908009</c:v>
                </c:pt>
                <c:pt idx="15" formatCode="#,##0.0">
                  <c:v>43.775685108316296</c:v>
                </c:pt>
                <c:pt idx="16" formatCode="#,##0.0">
                  <c:v>44.517871681906811</c:v>
                </c:pt>
                <c:pt idx="17" formatCode="#,##0.0">
                  <c:v>44.554947180255596</c:v>
                </c:pt>
                <c:pt idx="18" formatCode="#,##0.0">
                  <c:v>44.796421364237339</c:v>
                </c:pt>
                <c:pt idx="19" formatCode="#,##0.0">
                  <c:v>46.31189175729655</c:v>
                </c:pt>
                <c:pt idx="20" formatCode="#,##0.0">
                  <c:v>47.658044286186097</c:v>
                </c:pt>
                <c:pt idx="21" formatCode="#,##0.0">
                  <c:v>48.410782338035474</c:v>
                </c:pt>
                <c:pt idx="22" formatCode="#,##0.0">
                  <c:v>49.787301010599492</c:v>
                </c:pt>
                <c:pt idx="23" formatCode="#,##0.0">
                  <c:v>50.76629530385042</c:v>
                </c:pt>
                <c:pt idx="24" formatCode="#,##0.0">
                  <c:v>52.428960414747394</c:v>
                </c:pt>
                <c:pt idx="25" formatCode="#,##0.0">
                  <c:v>55.155984978622172</c:v>
                </c:pt>
                <c:pt idx="26" formatCode="#,##0.0">
                  <c:v>56.524638342637999</c:v>
                </c:pt>
                <c:pt idx="27" formatCode="#,##0.0">
                  <c:v>57.27855852113877</c:v>
                </c:pt>
                <c:pt idx="28" formatCode="#,##0.0">
                  <c:v>59.76768828350901</c:v>
                </c:pt>
                <c:pt idx="29" formatCode="#,##0.0">
                  <c:v>61.856267796796025</c:v>
                </c:pt>
                <c:pt idx="30" formatCode="#,##0.0">
                  <c:v>62.484465629127662</c:v>
                </c:pt>
                <c:pt idx="31" formatCode="#,##0.0">
                  <c:v>63.65203902857894</c:v>
                </c:pt>
                <c:pt idx="32" formatCode="#,##0.0">
                  <c:v>65.626887077294683</c:v>
                </c:pt>
                <c:pt idx="33" formatCode="#,##0.0">
                  <c:v>67.157268105937732</c:v>
                </c:pt>
                <c:pt idx="34" formatCode="#,##0.0">
                  <c:v>69.516427878665482</c:v>
                </c:pt>
                <c:pt idx="35" formatCode="#,##0.0">
                  <c:v>70.874333245435068</c:v>
                </c:pt>
                <c:pt idx="36" formatCode="#,##0.0">
                  <c:v>72.753142803548897</c:v>
                </c:pt>
                <c:pt idx="37" formatCode="#,##0.0">
                  <c:v>72.091559427703629</c:v>
                </c:pt>
                <c:pt idx="38" formatCode="#,##0.0">
                  <c:v>73.200435968994313</c:v>
                </c:pt>
                <c:pt idx="39" formatCode="#,##0.0">
                  <c:v>73.48483772148883</c:v>
                </c:pt>
                <c:pt idx="40" formatCode="#,##0.0">
                  <c:v>74.59762710931264</c:v>
                </c:pt>
                <c:pt idx="41" formatCode="#,##0.0">
                  <c:v>74.976317386312544</c:v>
                </c:pt>
                <c:pt idx="42" formatCode="#,##0.0">
                  <c:v>76.352285303110506</c:v>
                </c:pt>
                <c:pt idx="43" formatCode="#,##0.0">
                  <c:v>79.109855182560779</c:v>
                </c:pt>
                <c:pt idx="44" formatCode="#,##0.0">
                  <c:v>80.372435284550917</c:v>
                </c:pt>
                <c:pt idx="45" formatCode="#,##0.0">
                  <c:v>82.022676602500155</c:v>
                </c:pt>
                <c:pt idx="46" formatCode="#,##0.0">
                  <c:v>82.742974993555038</c:v>
                </c:pt>
                <c:pt idx="47" formatCode="#,##0.0">
                  <c:v>82.272797177198385</c:v>
                </c:pt>
                <c:pt idx="48" formatCode="#,##0.0">
                  <c:v>81.1247428509038</c:v>
                </c:pt>
                <c:pt idx="49" formatCode="#,##0.0">
                  <c:v>82.107445387583908</c:v>
                </c:pt>
                <c:pt idx="50" formatCode="#,##0.0">
                  <c:v>81.103757687871109</c:v>
                </c:pt>
                <c:pt idx="51" formatCode="#,##0.0">
                  <c:v>81.22766094920479</c:v>
                </c:pt>
                <c:pt idx="52" formatCode="#,##0.0">
                  <c:v>80.007663143892572</c:v>
                </c:pt>
                <c:pt idx="53" formatCode="#,##0.0">
                  <c:v>80.40952048325731</c:v>
                </c:pt>
                <c:pt idx="54" formatCode="#,##0.0">
                  <c:v>79.891379801497152</c:v>
                </c:pt>
                <c:pt idx="55" formatCode="#,##0.0">
                  <c:v>77.807302400769757</c:v>
                </c:pt>
                <c:pt idx="56" formatCode="#,##0.0">
                  <c:v>77.320580156404219</c:v>
                </c:pt>
                <c:pt idx="57" formatCode="#,##0.0">
                  <c:v>76.535690210471131</c:v>
                </c:pt>
                <c:pt idx="58" formatCode="#,##0.0">
                  <c:v>75.897484698147096</c:v>
                </c:pt>
                <c:pt idx="59" formatCode="#,##0.0">
                  <c:v>75.977291048956786</c:v>
                </c:pt>
                <c:pt idx="60" formatCode="#,##0.0">
                  <c:v>75.863878750102771</c:v>
                </c:pt>
                <c:pt idx="61" formatCode="#,##0.0">
                  <c:v>75.734119867862205</c:v>
                </c:pt>
                <c:pt idx="62" formatCode="#,##0.0">
                  <c:v>76.390628633148566</c:v>
                </c:pt>
                <c:pt idx="63" formatCode="#,##0.0">
                  <c:v>75.606078106158961</c:v>
                </c:pt>
                <c:pt idx="64" formatCode="#,##0.0">
                  <c:v>75.780812059007559</c:v>
                </c:pt>
                <c:pt idx="65" formatCode="#,##0.0">
                  <c:v>75.787316991374894</c:v>
                </c:pt>
                <c:pt idx="66" formatCode="#,##0.0">
                  <c:v>71.043079324404161</c:v>
                </c:pt>
                <c:pt idx="67" formatCode="#,##0.0">
                  <c:v>62.678367084174091</c:v>
                </c:pt>
                <c:pt idx="68" formatCode="#,##0.0">
                  <c:v>56.377598979716268</c:v>
                </c:pt>
                <c:pt idx="69" formatCode="#,##0.0">
                  <c:v>51.160271625499831</c:v>
                </c:pt>
                <c:pt idx="70" formatCode="#,##0.0">
                  <c:v>47.76495399141686</c:v>
                </c:pt>
                <c:pt idx="71" formatCode="#,##0.0">
                  <c:v>45.681533100692398</c:v>
                </c:pt>
                <c:pt idx="72" formatCode="#,##0.0">
                  <c:v>44.558739811964941</c:v>
                </c:pt>
                <c:pt idx="73" formatCode="#,##0.0">
                  <c:v>43.620265762960528</c:v>
                </c:pt>
                <c:pt idx="74" formatCode="#,##0.0">
                  <c:v>41.028569490321146</c:v>
                </c:pt>
                <c:pt idx="75" formatCode="#,##0.0">
                  <c:v>40.497583141695628</c:v>
                </c:pt>
                <c:pt idx="76" formatCode="#,##0.0">
                  <c:v>39.447032710230559</c:v>
                </c:pt>
                <c:pt idx="77" formatCode="#,##0.0">
                  <c:v>37.951682251546934</c:v>
                </c:pt>
                <c:pt idx="78" formatCode="#,##0.0">
                  <c:v>38.792898386450965</c:v>
                </c:pt>
                <c:pt idx="79" formatCode="#,##0.0">
                  <c:v>41.081431587501328</c:v>
                </c:pt>
                <c:pt idx="80" formatCode="#,##0.0">
                  <c:v>42.829419490268805</c:v>
                </c:pt>
                <c:pt idx="81" formatCode="#,##0.0">
                  <c:v>46.032826791963714</c:v>
                </c:pt>
                <c:pt idx="82" formatCode="#,##0.0">
                  <c:v>48.918816688978836</c:v>
                </c:pt>
                <c:pt idx="83" formatCode="#,##0.0">
                  <c:v>50.621391222151921</c:v>
                </c:pt>
                <c:pt idx="84" formatCode="#,##0.0">
                  <c:v>51.136851890912219</c:v>
                </c:pt>
                <c:pt idx="85" formatCode="#,##0.0">
                  <c:v>52.265376447725174</c:v>
                </c:pt>
                <c:pt idx="86" formatCode="#,##0.0">
                  <c:v>55.748864427521184</c:v>
                </c:pt>
                <c:pt idx="87" formatCode="#,##0.0">
                  <c:v>57.203574020960765</c:v>
                </c:pt>
                <c:pt idx="88" formatCode="#,##0.0">
                  <c:v>58.373543051306733</c:v>
                </c:pt>
                <c:pt idx="89" formatCode="#,##0.0">
                  <c:v>59.269457015865299</c:v>
                </c:pt>
                <c:pt idx="90" formatCode="#,##0.0">
                  <c:v>58.891935722833779</c:v>
                </c:pt>
                <c:pt idx="91" formatCode="#,##0.0">
                  <c:v>59.428528202374174</c:v>
                </c:pt>
                <c:pt idx="92" formatCode="#,##0.0">
                  <c:v>60.111875967998529</c:v>
                </c:pt>
                <c:pt idx="93" formatCode="#,##0.0">
                  <c:v>59.599437581700151</c:v>
                </c:pt>
                <c:pt idx="94" formatCode="#,##0.0">
                  <c:v>57.672490766175656</c:v>
                </c:pt>
                <c:pt idx="95" formatCode="#,##0.0">
                  <c:v>56.665671066764212</c:v>
                </c:pt>
                <c:pt idx="96" formatCode="#,##0.0">
                  <c:v>55.845544193035479</c:v>
                </c:pt>
                <c:pt idx="97" formatCode="#,##0.0">
                  <c:v>53.827347438974883</c:v>
                </c:pt>
                <c:pt idx="98" formatCode="#,##0.0">
                  <c:v>53.836822108900975</c:v>
                </c:pt>
                <c:pt idx="99" formatCode="#,##0.0">
                  <c:v>53.511350765518884</c:v>
                </c:pt>
                <c:pt idx="100" formatCode="#,##0.0">
                  <c:v>52.754751286759713</c:v>
                </c:pt>
                <c:pt idx="101" formatCode="#,##0.0">
                  <c:v>53.864331081041591</c:v>
                </c:pt>
                <c:pt idx="102" formatCode="#,##0.0">
                  <c:v>55.041464081293569</c:v>
                </c:pt>
                <c:pt idx="103" formatCode="#,##0.0">
                  <c:v>55.885065475257079</c:v>
                </c:pt>
                <c:pt idx="104" formatCode="#,##0.0">
                  <c:v>56.88335835740741</c:v>
                </c:pt>
                <c:pt idx="105" formatCode="#,##0.0">
                  <c:v>57.508877384892379</c:v>
                </c:pt>
                <c:pt idx="106" formatCode="#,##0.0">
                  <c:v>58.370329709562832</c:v>
                </c:pt>
                <c:pt idx="107" formatCode="#,##0.0">
                  <c:v>57.949889516250884</c:v>
                </c:pt>
                <c:pt idx="108" formatCode="#,##0.0">
                  <c:v>59.043440026156468</c:v>
                </c:pt>
                <c:pt idx="109" formatCode="#,##0.0">
                  <c:v>60.338544128973396</c:v>
                </c:pt>
                <c:pt idx="110" formatCode="#,##0.0">
                  <c:v>59.316714114542393</c:v>
                </c:pt>
                <c:pt idx="111" formatCode="#,##0.0">
                  <c:v>58.91496611999959</c:v>
                </c:pt>
                <c:pt idx="112" formatCode="#,##0.0">
                  <c:v>58.076312660251276</c:v>
                </c:pt>
                <c:pt idx="113" formatCode="#,##0.0">
                  <c:v>58.921322194210447</c:v>
                </c:pt>
                <c:pt idx="114" formatCode="#,##0.0">
                  <c:v>58.789864507754707</c:v>
                </c:pt>
                <c:pt idx="115" formatCode="#,##0.0">
                  <c:v>56.881755073371529</c:v>
                </c:pt>
                <c:pt idx="116" formatCode="#,##0.0">
                  <c:v>56.723951278073962</c:v>
                </c:pt>
                <c:pt idx="117" formatCode="#,##0.0">
                  <c:v>56.642128517913747</c:v>
                </c:pt>
                <c:pt idx="118" formatCode="#,##0.0">
                  <c:v>56.878601921824981</c:v>
                </c:pt>
                <c:pt idx="119" formatCode="#,##0.0">
                  <c:v>55.774852172070432</c:v>
                </c:pt>
                <c:pt idx="120" formatCode="#,##0.0">
                  <c:v>54.59242091204036</c:v>
                </c:pt>
                <c:pt idx="121" formatCode="#,##0.0">
                  <c:v>54.039283777723298</c:v>
                </c:pt>
                <c:pt idx="122" formatCode="#,##0.0">
                  <c:v>54.764854369322123</c:v>
                </c:pt>
                <c:pt idx="123" formatCode="#,##0.0">
                  <c:v>55.634845795730392</c:v>
                </c:pt>
                <c:pt idx="124" formatCode="#,##0.0">
                  <c:v>57.989274141405332</c:v>
                </c:pt>
                <c:pt idx="125" formatCode="#,##0.0">
                  <c:v>56.254803339319672</c:v>
                </c:pt>
                <c:pt idx="126" formatCode="#,##0.0">
                  <c:v>56.279928526837693</c:v>
                </c:pt>
                <c:pt idx="127" formatCode="#,##0.0">
                  <c:v>57.477126845869655</c:v>
                </c:pt>
                <c:pt idx="128" formatCode="#,##0.0">
                  <c:v>57.196422145515378</c:v>
                </c:pt>
                <c:pt idx="129" formatCode="#,##0.0">
                  <c:v>56.261047713770587</c:v>
                </c:pt>
                <c:pt idx="130" formatCode="#,##0.0">
                  <c:v>55.965200486894695</c:v>
                </c:pt>
                <c:pt idx="131" formatCode="#,##0.0">
                  <c:v>57.281555674104546</c:v>
                </c:pt>
                <c:pt idx="132" formatCode="#,##0.0">
                  <c:v>59.105062446414067</c:v>
                </c:pt>
                <c:pt idx="133" formatCode="#,##0.0">
                  <c:v>60.955745927742157</c:v>
                </c:pt>
                <c:pt idx="134" formatCode="#,##0.0">
                  <c:v>61.983379330088809</c:v>
                </c:pt>
                <c:pt idx="135" formatCode="#,##0.0">
                  <c:v>62.911680598030138</c:v>
                </c:pt>
                <c:pt idx="136" formatCode="#,##0.0">
                  <c:v>63.548056717571534</c:v>
                </c:pt>
                <c:pt idx="137" formatCode="#,##0.0">
                  <c:v>66.38092797527861</c:v>
                </c:pt>
                <c:pt idx="138" formatCode="#,##0.0">
                  <c:v>67.899653220148082</c:v>
                </c:pt>
                <c:pt idx="139" formatCode="#,##0.0">
                  <c:v>70.764133603098017</c:v>
                </c:pt>
                <c:pt idx="140" formatCode="#,##0.0">
                  <c:v>73.760485037363935</c:v>
                </c:pt>
                <c:pt idx="141" formatCode="#,##0.0">
                  <c:v>76.587257870872406</c:v>
                </c:pt>
                <c:pt idx="142" formatCode="#,##0.0">
                  <c:v>80.661568417470718</c:v>
                </c:pt>
                <c:pt idx="143" formatCode="#,##0.0">
                  <c:v>85.283414542472187</c:v>
                </c:pt>
                <c:pt idx="144" formatCode="#,##0.0">
                  <c:v>87.204272641233544</c:v>
                </c:pt>
                <c:pt idx="145" formatCode="#,##0.0">
                  <c:v>88.958281655989211</c:v>
                </c:pt>
                <c:pt idx="146" formatCode="#,##0.0">
                  <c:v>92.114940458133844</c:v>
                </c:pt>
                <c:pt idx="147" formatCode="#,##0.0">
                  <c:v>93.086847131596613</c:v>
                </c:pt>
                <c:pt idx="148" formatCode="#,##0.0">
                  <c:v>94.665537288097738</c:v>
                </c:pt>
                <c:pt idx="149" formatCode="#,##0.0">
                  <c:v>95.072016136576636</c:v>
                </c:pt>
                <c:pt idx="150" formatCode="#,##0.0">
                  <c:v>97.25377266352622</c:v>
                </c:pt>
                <c:pt idx="151" formatCode="#,##0.0">
                  <c:v>99.486646012070352</c:v>
                </c:pt>
                <c:pt idx="152" formatCode="#,##0.0">
                  <c:v>101.38962359708694</c:v>
                </c:pt>
                <c:pt idx="153" formatCode="#,##0.0">
                  <c:v>104.83479541034283</c:v>
                </c:pt>
                <c:pt idx="154" formatCode="#,##0.0">
                  <c:v>106.71736995665506</c:v>
                </c:pt>
                <c:pt idx="155" formatCode="#,##0.0">
                  <c:v>106.87403629140104</c:v>
                </c:pt>
                <c:pt idx="156" formatCode="#,##0.0">
                  <c:v>110.18807747108058</c:v>
                </c:pt>
                <c:pt idx="157" formatCode="#,##0.0">
                  <c:v>113.25627606729429</c:v>
                </c:pt>
                <c:pt idx="158" formatCode="#,##0.0">
                  <c:v>115.10517693814218</c:v>
                </c:pt>
                <c:pt idx="159" formatCode="#,##0.0">
                  <c:v>117.60082006869787</c:v>
                </c:pt>
                <c:pt idx="160" formatCode="#,##0.0">
                  <c:v>118.96830668340715</c:v>
                </c:pt>
                <c:pt idx="161" formatCode="#,##0.0">
                  <c:v>120.60059489040296</c:v>
                </c:pt>
                <c:pt idx="162" formatCode="#,##0.0">
                  <c:v>122.98704855354379</c:v>
                </c:pt>
                <c:pt idx="163" formatCode="#,##0.0">
                  <c:v>124.39350102219471</c:v>
                </c:pt>
                <c:pt idx="164" formatCode="#,##0.0">
                  <c:v>126.47996051171656</c:v>
                </c:pt>
                <c:pt idx="165" formatCode="#,##0.0">
                  <c:v>127.4903505430937</c:v>
                </c:pt>
                <c:pt idx="166" formatCode="#,##0.0">
                  <c:v>128.31210797317357</c:v>
                </c:pt>
                <c:pt idx="167" formatCode="#,##0.0">
                  <c:v>129.62337318752296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2C-4ED8-8F3C-4008EA3D1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904448"/>
        <c:axId val="579905008"/>
      </c:lineChart>
      <c:dateAx>
        <c:axId val="579904448"/>
        <c:scaling>
          <c:orientation val="minMax"/>
          <c:max val="43435"/>
          <c:min val="3978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79905008"/>
        <c:crossesAt val="-20"/>
        <c:auto val="1"/>
        <c:lblOffset val="100"/>
        <c:baseTimeUnit val="months"/>
        <c:majorUnit val="6"/>
        <c:majorTimeUnit val="months"/>
      </c:dateAx>
      <c:valAx>
        <c:axId val="579905008"/>
        <c:scaling>
          <c:orientation val="minMax"/>
          <c:max val="14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799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54830839910771"/>
          <c:y val="0.12160520233478278"/>
          <c:w val="0.4966666666666667"/>
          <c:h val="0.18647286758876666"/>
        </c:manualLayout>
      </c:layout>
      <c:overlay val="0"/>
      <c:spPr>
        <a:solidFill>
          <a:schemeClr val="bg1"/>
        </a:solidFill>
        <a:ln>
          <a:solidFill>
            <a:srgbClr val="0070C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baseline="0">
                <a:solidFill>
                  <a:srgbClr val="4D4D4D"/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r>
              <a:rPr lang="es-MX" sz="1200" b="1" i="0" u="none" strike="noStrike" kern="1200" baseline="0">
                <a:solidFill>
                  <a:srgbClr val="4D4D4D"/>
                </a:solidFill>
                <a:latin typeface="Gibson Light" panose="02000000000000000000" pitchFamily="50" charset="0"/>
                <a:ea typeface="+mn-ea"/>
                <a:cs typeface="+mn-cs"/>
              </a:rPr>
              <a:t>Composición de PSN por Riesgos - 4T 2018</a:t>
            </a:r>
          </a:p>
        </c:rich>
      </c:tx>
      <c:layout>
        <c:manualLayout>
          <c:xMode val="edge"/>
          <c:yMode val="edge"/>
          <c:x val="0.17241234955520671"/>
          <c:y val="5.9259259259259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baseline="0">
              <a:solidFill>
                <a:srgbClr val="4D4D4D"/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651783091179194E-2"/>
          <c:y val="0.29722725149160872"/>
          <c:w val="0.6648935692429232"/>
          <c:h val="0.4709802854387839"/>
        </c:manualLayout>
      </c:layout>
      <c:pie3DChart>
        <c:varyColors val="1"/>
        <c:ser>
          <c:idx val="0"/>
          <c:order val="0"/>
          <c:tx>
            <c:strRef>
              <c:f>GraficoPrimas2!$F$3</c:f>
              <c:strCache>
                <c:ptCount val="1"/>
                <c:pt idx="0">
                  <c:v>% de PSN Anualizada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A05-45DF-9F31-B1ECE9674DB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A05-45DF-9F31-B1ECE9674DB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A05-45DF-9F31-B1ECE9674DB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A05-45DF-9F31-B1ECE9674DB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A05-45DF-9F31-B1ECE9674DB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A05-45DF-9F31-B1ECE9674DBD}"/>
              </c:ext>
            </c:extLst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A05-45DF-9F31-B1ECE9674DBD}"/>
              </c:ext>
            </c:extLst>
          </c:dPt>
          <c:dLbls>
            <c:dLbl>
              <c:idx val="0"/>
              <c:layout>
                <c:manualLayout>
                  <c:x val="-1.0088271047747708E-2"/>
                  <c:y val="-3.6160003052364478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05-45DF-9F31-B1ECE9674DBD}"/>
                </c:ext>
              </c:extLst>
            </c:dLbl>
            <c:dLbl>
              <c:idx val="1"/>
              <c:layout>
                <c:manualLayout>
                  <c:x val="0"/>
                  <c:y val="-2.36686390532544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05-45DF-9F31-B1ECE9674DBD}"/>
                </c:ext>
              </c:extLst>
            </c:dLbl>
            <c:dLbl>
              <c:idx val="2"/>
              <c:layout>
                <c:manualLayout>
                  <c:x val="3.3627570159159023E-3"/>
                  <c:y val="-8.67850098619329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05-45DF-9F31-B1ECE9674DBD}"/>
                </c:ext>
              </c:extLst>
            </c:dLbl>
            <c:dLbl>
              <c:idx val="3"/>
              <c:layout>
                <c:manualLayout>
                  <c:x val="1.0088271047747708E-2"/>
                  <c:y val="-1.18343195266272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05-45DF-9F31-B1ECE9674DBD}"/>
                </c:ext>
              </c:extLst>
            </c:dLbl>
            <c:dLbl>
              <c:idx val="4"/>
              <c:layout>
                <c:manualLayout>
                  <c:x val="1.0088271047747708E-2"/>
                  <c:y val="-1.4464001220945791E-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05-45DF-9F31-B1ECE9674DBD}"/>
                </c:ext>
              </c:extLst>
            </c:dLbl>
            <c:dLbl>
              <c:idx val="5"/>
              <c:layout>
                <c:manualLayout>
                  <c:x val="-5.044135523873854E-3"/>
                  <c:y val="3.944773175542406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05-45DF-9F31-B1ECE9674D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1000" b="1" i="0" u="none" strike="noStrike" kern="1200" baseline="0">
                    <a:solidFill>
                      <a:srgbClr val="4D4D4D"/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GraficoPrimas2!$E$4:$E$10</c:f>
              <c:strCache>
                <c:ptCount val="7"/>
                <c:pt idx="0">
                  <c:v>Vehículos</c:v>
                </c:pt>
                <c:pt idx="1">
                  <c:v>Desgravamen</c:v>
                </c:pt>
                <c:pt idx="2">
                  <c:v>Asistencia Médica</c:v>
                </c:pt>
                <c:pt idx="3">
                  <c:v>Seguro Previsional</c:v>
                </c:pt>
                <c:pt idx="4">
                  <c:v>Vida Individual LP</c:v>
                </c:pt>
                <c:pt idx="5">
                  <c:v>Terremoto</c:v>
                </c:pt>
                <c:pt idx="6">
                  <c:v>Resto</c:v>
                </c:pt>
              </c:strCache>
            </c:strRef>
          </c:cat>
          <c:val>
            <c:numRef>
              <c:f>GraficoPrimas2!$F$4:$F$10</c:f>
              <c:numCache>
                <c:formatCode>0.0%</c:formatCode>
                <c:ptCount val="7"/>
                <c:pt idx="0">
                  <c:v>0.10730906002336764</c:v>
                </c:pt>
                <c:pt idx="1">
                  <c:v>0.10612171944902969</c:v>
                </c:pt>
                <c:pt idx="2">
                  <c:v>8.3978722062423072E-2</c:v>
                </c:pt>
                <c:pt idx="3">
                  <c:v>8.3792967727006853E-2</c:v>
                </c:pt>
                <c:pt idx="4">
                  <c:v>7.8173922004474178E-2</c:v>
                </c:pt>
                <c:pt idx="5">
                  <c:v>7.0568410986147453E-2</c:v>
                </c:pt>
                <c:pt idx="6">
                  <c:v>0.47005519774755122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05-45DF-9F31-B1ECE9674DB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71997190502302888"/>
          <c:y val="0.28234938801962489"/>
          <c:w val="0.26303177313174647"/>
          <c:h val="0.53878326661681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MX" sz="900" b="1" i="0" u="none" strike="noStrike" kern="1200" baseline="0">
              <a:solidFill>
                <a:srgbClr val="4D4D4D"/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solidFill>
        <a:srgbClr val="3F3F3F"/>
      </a:solidFill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444444444444441E-3"/>
          <c:y val="0.25602575335520417"/>
          <c:w val="0.65555555555555556"/>
          <c:h val="0.49771653640759816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D8D-4F53-B3FD-7130B2608DB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D8D-4F53-B3FD-7130B2608DB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D8D-4F53-B3FD-7130B2608DB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D8D-4F53-B3FD-7130B2608DB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D8D-4F53-B3FD-7130B2608DB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D8D-4F53-B3FD-7130B2608DB8}"/>
              </c:ext>
            </c:extLst>
          </c:dPt>
          <c:dLbls>
            <c:dLbl>
              <c:idx val="0"/>
              <c:layout>
                <c:manualLayout>
                  <c:x val="-7.5321522309711288E-3"/>
                  <c:y val="-1.766467461977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8D-4F53-B3FD-7130B2608DB8}"/>
                </c:ext>
              </c:extLst>
            </c:dLbl>
            <c:dLbl>
              <c:idx val="1"/>
              <c:layout>
                <c:manualLayout>
                  <c:x val="2.2392825896761885E-3"/>
                  <c:y val="-7.3637593138470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D-4F53-B3FD-7130B2608DB8}"/>
                </c:ext>
              </c:extLst>
            </c:dLbl>
            <c:dLbl>
              <c:idx val="2"/>
              <c:layout>
                <c:manualLayout>
                  <c:x val="-4.0990813648293961E-2"/>
                  <c:y val="3.8192160897867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8D-4F53-B3FD-7130B2608DB8}"/>
                </c:ext>
              </c:extLst>
            </c:dLbl>
            <c:dLbl>
              <c:idx val="3"/>
              <c:layout>
                <c:manualLayout>
                  <c:x val="1.5281714785651743E-2"/>
                  <c:y val="-8.706225078964181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8D-4F53-B3FD-7130B2608DB8}"/>
                </c:ext>
              </c:extLst>
            </c:dLbl>
            <c:dLbl>
              <c:idx val="4"/>
              <c:layout>
                <c:manualLayout>
                  <c:x val="5.7497812773403328E-3"/>
                  <c:y val="1.55098839127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8D-4F53-B3FD-7130B2608DB8}"/>
                </c:ext>
              </c:extLst>
            </c:dLbl>
            <c:dLbl>
              <c:idx val="5"/>
              <c:layout>
                <c:manualLayout>
                  <c:x val="-5.6782589676290718E-3"/>
                  <c:y val="-3.129845238313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8D-4F53-B3FD-7130B2608D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900" b="1" i="0" u="none" strike="noStrike" kern="1200" baseline="0">
                    <a:solidFill>
                      <a:schemeClr val="tx1"/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GraficoPrimas2!$E$59:$E$64</c:f>
              <c:strCache>
                <c:ptCount val="6"/>
                <c:pt idx="0">
                  <c:v>Vehículos</c:v>
                </c:pt>
                <c:pt idx="1">
                  <c:v>Asistencia Médica</c:v>
                </c:pt>
                <c:pt idx="2">
                  <c:v>Terremoto</c:v>
                </c:pt>
                <c:pt idx="3">
                  <c:v>Incendio</c:v>
                </c:pt>
                <c:pt idx="4">
                  <c:v>SOAT</c:v>
                </c:pt>
                <c:pt idx="5">
                  <c:v>Resto</c:v>
                </c:pt>
              </c:strCache>
            </c:strRef>
          </c:cat>
          <c:val>
            <c:numRef>
              <c:f>GraficoPrimas2!$F$59:$F$64</c:f>
              <c:numCache>
                <c:formatCode>0.0%</c:formatCode>
                <c:ptCount val="6"/>
                <c:pt idx="0">
                  <c:v>0.20933646654017943</c:v>
                </c:pt>
                <c:pt idx="1">
                  <c:v>0.16382408845328877</c:v>
                </c:pt>
                <c:pt idx="2">
                  <c:v>0.13766350951148407</c:v>
                </c:pt>
                <c:pt idx="3">
                  <c:v>6.4710078978667096E-2</c:v>
                </c:pt>
                <c:pt idx="4">
                  <c:v>6.4386124593920846E-2</c:v>
                </c:pt>
                <c:pt idx="5">
                  <c:v>0.36007973192245979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8D-4F53-B3FD-7130B2608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900" b="1" i="0" u="none" strike="noStrike" kern="1200" baseline="0">
              <a:solidFill>
                <a:srgbClr val="4D4D4D"/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solidFill>
        <a:srgbClr val="3F3F3F"/>
      </a:solidFill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7777777777778E-2"/>
          <c:y val="0.28312601279217603"/>
          <c:w val="0.61944444444444446"/>
          <c:h val="0.46519622508323183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91A-4FF9-AEED-EED8CCF833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91A-4FF9-AEED-EED8CCF8336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91A-4FF9-AEED-EED8CCF8336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91A-4FF9-AEED-EED8CCF8336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91A-4FF9-AEED-EED8CCF8336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91A-4FF9-AEED-EED8CCF8336F}"/>
              </c:ext>
            </c:extLst>
          </c:dPt>
          <c:dLbls>
            <c:dLbl>
              <c:idx val="0"/>
              <c:layout>
                <c:manualLayout>
                  <c:x val="-2.9404746281714786E-2"/>
                  <c:y val="-3.406950725753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1A-4FF9-AEED-EED8CCF8336F}"/>
                </c:ext>
              </c:extLst>
            </c:dLbl>
            <c:dLbl>
              <c:idx val="1"/>
              <c:layout>
                <c:manualLayout>
                  <c:x val="-7.0673665791777043E-3"/>
                  <c:y val="-5.079996978427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1A-4FF9-AEED-EED8CCF8336F}"/>
                </c:ext>
              </c:extLst>
            </c:dLbl>
            <c:dLbl>
              <c:idx val="2"/>
              <c:layout>
                <c:manualLayout>
                  <c:x val="-3.5600612423447017E-2"/>
                  <c:y val="2.1987486081776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1A-4FF9-AEED-EED8CCF8336F}"/>
                </c:ext>
              </c:extLst>
            </c:dLbl>
            <c:dLbl>
              <c:idx val="3"/>
              <c:layout>
                <c:manualLayout>
                  <c:x val="2.9382764654418199E-2"/>
                  <c:y val="2.498089111627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1A-4FF9-AEED-EED8CCF8336F}"/>
                </c:ext>
              </c:extLst>
            </c:dLbl>
            <c:dLbl>
              <c:idx val="4"/>
              <c:layout>
                <c:manualLayout>
                  <c:x val="-3.8626421697287839E-3"/>
                  <c:y val="-2.7629888129275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1A-4FF9-AEED-EED8CCF8336F}"/>
                </c:ext>
              </c:extLst>
            </c:dLbl>
            <c:dLbl>
              <c:idx val="5"/>
              <c:layout>
                <c:manualLayout>
                  <c:x val="-2.1604877515310587E-2"/>
                  <c:y val="-5.565582414449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1A-4FF9-AEED-EED8CCF8336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900" b="1" i="0" u="none" strike="noStrike" kern="1200" baseline="0">
                    <a:solidFill>
                      <a:schemeClr val="tx1"/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GraficoPrimas2!$E$98:$E$103</c:f>
              <c:strCache>
                <c:ptCount val="6"/>
                <c:pt idx="0">
                  <c:v>Desgravamen</c:v>
                </c:pt>
                <c:pt idx="1">
                  <c:v>Seguro Previsional</c:v>
                </c:pt>
                <c:pt idx="2">
                  <c:v>Vida Individual LP</c:v>
                </c:pt>
                <c:pt idx="3">
                  <c:v>Renta Particular</c:v>
                </c:pt>
                <c:pt idx="4">
                  <c:v>SCTR</c:v>
                </c:pt>
                <c:pt idx="5">
                  <c:v>Resto</c:v>
                </c:pt>
              </c:strCache>
            </c:strRef>
          </c:cat>
          <c:val>
            <c:numRef>
              <c:f>GraficoPrimas2!$F$98:$F$103</c:f>
              <c:numCache>
                <c:formatCode>0.0%</c:formatCode>
                <c:ptCount val="6"/>
                <c:pt idx="0">
                  <c:v>0.21773704273241104</c:v>
                </c:pt>
                <c:pt idx="1">
                  <c:v>0.17192364663308937</c:v>
                </c:pt>
                <c:pt idx="2">
                  <c:v>0.160394674006613</c:v>
                </c:pt>
                <c:pt idx="3">
                  <c:v>0.14133002322315208</c:v>
                </c:pt>
                <c:pt idx="4">
                  <c:v>7.1210364104892065E-2</c:v>
                </c:pt>
                <c:pt idx="5">
                  <c:v>0.2374042492998425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1A-4FF9-AEED-EED8CCF83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900" b="1" i="0" u="none" strike="noStrike" kern="1200" baseline="0">
              <a:solidFill>
                <a:srgbClr val="4D4D4D"/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solidFill>
        <a:srgbClr val="5F5F5F"/>
      </a:solidFill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Primas!$O$2</c:f>
              <c:strCache>
                <c:ptCount val="1"/>
                <c:pt idx="0">
                  <c:v>Nominal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Primas!$AI$56:$AI$182</c:f>
              <c:numCache>
                <c:formatCode>mmm\-yy</c:formatCode>
                <c:ptCount val="127"/>
                <c:pt idx="0">
                  <c:v>39600</c:v>
                </c:pt>
                <c:pt idx="1">
                  <c:v>39630</c:v>
                </c:pt>
                <c:pt idx="2">
                  <c:v>39661</c:v>
                </c:pt>
                <c:pt idx="3">
                  <c:v>39692</c:v>
                </c:pt>
                <c:pt idx="4">
                  <c:v>39722</c:v>
                </c:pt>
                <c:pt idx="5">
                  <c:v>39753</c:v>
                </c:pt>
                <c:pt idx="6">
                  <c:v>39783</c:v>
                </c:pt>
                <c:pt idx="7">
                  <c:v>39814</c:v>
                </c:pt>
                <c:pt idx="8">
                  <c:v>39845</c:v>
                </c:pt>
                <c:pt idx="9">
                  <c:v>39873</c:v>
                </c:pt>
                <c:pt idx="10">
                  <c:v>39904</c:v>
                </c:pt>
                <c:pt idx="11">
                  <c:v>39934</c:v>
                </c:pt>
                <c:pt idx="12">
                  <c:v>39965</c:v>
                </c:pt>
                <c:pt idx="13">
                  <c:v>39995</c:v>
                </c:pt>
                <c:pt idx="14">
                  <c:v>40026</c:v>
                </c:pt>
                <c:pt idx="15">
                  <c:v>40057</c:v>
                </c:pt>
                <c:pt idx="16">
                  <c:v>40087</c:v>
                </c:pt>
                <c:pt idx="17">
                  <c:v>40118</c:v>
                </c:pt>
                <c:pt idx="18">
                  <c:v>40148</c:v>
                </c:pt>
                <c:pt idx="19">
                  <c:v>40179</c:v>
                </c:pt>
                <c:pt idx="20">
                  <c:v>40210</c:v>
                </c:pt>
                <c:pt idx="21">
                  <c:v>40238</c:v>
                </c:pt>
                <c:pt idx="22">
                  <c:v>40269</c:v>
                </c:pt>
                <c:pt idx="23">
                  <c:v>40299</c:v>
                </c:pt>
                <c:pt idx="24">
                  <c:v>40330</c:v>
                </c:pt>
                <c:pt idx="25">
                  <c:v>40360</c:v>
                </c:pt>
                <c:pt idx="26">
                  <c:v>40391</c:v>
                </c:pt>
                <c:pt idx="27">
                  <c:v>40422</c:v>
                </c:pt>
                <c:pt idx="28">
                  <c:v>40452</c:v>
                </c:pt>
                <c:pt idx="29">
                  <c:v>40483</c:v>
                </c:pt>
                <c:pt idx="30">
                  <c:v>40513</c:v>
                </c:pt>
                <c:pt idx="31">
                  <c:v>40544</c:v>
                </c:pt>
                <c:pt idx="32">
                  <c:v>40575</c:v>
                </c:pt>
                <c:pt idx="33">
                  <c:v>40603</c:v>
                </c:pt>
                <c:pt idx="34">
                  <c:v>40634</c:v>
                </c:pt>
                <c:pt idx="35">
                  <c:v>40664</c:v>
                </c:pt>
                <c:pt idx="36">
                  <c:v>40695</c:v>
                </c:pt>
                <c:pt idx="37">
                  <c:v>40725</c:v>
                </c:pt>
                <c:pt idx="38">
                  <c:v>40756</c:v>
                </c:pt>
                <c:pt idx="39">
                  <c:v>40787</c:v>
                </c:pt>
                <c:pt idx="40">
                  <c:v>40817</c:v>
                </c:pt>
                <c:pt idx="41">
                  <c:v>40848</c:v>
                </c:pt>
                <c:pt idx="42">
                  <c:v>40878</c:v>
                </c:pt>
                <c:pt idx="43">
                  <c:v>40909</c:v>
                </c:pt>
                <c:pt idx="44">
                  <c:v>40940</c:v>
                </c:pt>
                <c:pt idx="45">
                  <c:v>40969</c:v>
                </c:pt>
                <c:pt idx="46">
                  <c:v>41000</c:v>
                </c:pt>
                <c:pt idx="47">
                  <c:v>41030</c:v>
                </c:pt>
                <c:pt idx="48">
                  <c:v>41061</c:v>
                </c:pt>
                <c:pt idx="49">
                  <c:v>41091</c:v>
                </c:pt>
                <c:pt idx="50">
                  <c:v>41122</c:v>
                </c:pt>
                <c:pt idx="51">
                  <c:v>41153</c:v>
                </c:pt>
                <c:pt idx="52">
                  <c:v>41183</c:v>
                </c:pt>
                <c:pt idx="53">
                  <c:v>41214</c:v>
                </c:pt>
                <c:pt idx="54">
                  <c:v>41244</c:v>
                </c:pt>
                <c:pt idx="55">
                  <c:v>41275</c:v>
                </c:pt>
                <c:pt idx="56">
                  <c:v>41306</c:v>
                </c:pt>
                <c:pt idx="57">
                  <c:v>41334</c:v>
                </c:pt>
                <c:pt idx="58">
                  <c:v>41365</c:v>
                </c:pt>
                <c:pt idx="59">
                  <c:v>41395</c:v>
                </c:pt>
                <c:pt idx="60">
                  <c:v>41426</c:v>
                </c:pt>
                <c:pt idx="61">
                  <c:v>41456</c:v>
                </c:pt>
                <c:pt idx="62">
                  <c:v>41487</c:v>
                </c:pt>
                <c:pt idx="63">
                  <c:v>41518</c:v>
                </c:pt>
                <c:pt idx="64">
                  <c:v>41548</c:v>
                </c:pt>
                <c:pt idx="65">
                  <c:v>41579</c:v>
                </c:pt>
                <c:pt idx="66">
                  <c:v>41609</c:v>
                </c:pt>
                <c:pt idx="67">
                  <c:v>41640</c:v>
                </c:pt>
                <c:pt idx="68">
                  <c:v>41671</c:v>
                </c:pt>
                <c:pt idx="69">
                  <c:v>41699</c:v>
                </c:pt>
                <c:pt idx="70">
                  <c:v>41730</c:v>
                </c:pt>
                <c:pt idx="71">
                  <c:v>41760</c:v>
                </c:pt>
                <c:pt idx="72">
                  <c:v>41791</c:v>
                </c:pt>
                <c:pt idx="73">
                  <c:v>41821</c:v>
                </c:pt>
                <c:pt idx="74">
                  <c:v>41852</c:v>
                </c:pt>
                <c:pt idx="75">
                  <c:v>41883</c:v>
                </c:pt>
                <c:pt idx="76">
                  <c:v>41913</c:v>
                </c:pt>
                <c:pt idx="77">
                  <c:v>41944</c:v>
                </c:pt>
                <c:pt idx="78">
                  <c:v>41974</c:v>
                </c:pt>
                <c:pt idx="79">
                  <c:v>42005</c:v>
                </c:pt>
                <c:pt idx="80">
                  <c:v>42036</c:v>
                </c:pt>
                <c:pt idx="81">
                  <c:v>42064</c:v>
                </c:pt>
                <c:pt idx="82">
                  <c:v>42095</c:v>
                </c:pt>
                <c:pt idx="83">
                  <c:v>42125</c:v>
                </c:pt>
                <c:pt idx="84">
                  <c:v>42156</c:v>
                </c:pt>
                <c:pt idx="85">
                  <c:v>42186</c:v>
                </c:pt>
                <c:pt idx="86">
                  <c:v>42217</c:v>
                </c:pt>
                <c:pt idx="87">
                  <c:v>42248</c:v>
                </c:pt>
                <c:pt idx="88">
                  <c:v>42278</c:v>
                </c:pt>
                <c:pt idx="89">
                  <c:v>42309</c:v>
                </c:pt>
                <c:pt idx="90">
                  <c:v>42339</c:v>
                </c:pt>
                <c:pt idx="91">
                  <c:v>42370</c:v>
                </c:pt>
                <c:pt idx="92">
                  <c:v>42401</c:v>
                </c:pt>
                <c:pt idx="93">
                  <c:v>42430</c:v>
                </c:pt>
                <c:pt idx="94">
                  <c:v>42461</c:v>
                </c:pt>
                <c:pt idx="95">
                  <c:v>42491</c:v>
                </c:pt>
                <c:pt idx="96">
                  <c:v>42522</c:v>
                </c:pt>
                <c:pt idx="97">
                  <c:v>42552</c:v>
                </c:pt>
                <c:pt idx="98">
                  <c:v>42583</c:v>
                </c:pt>
                <c:pt idx="99">
                  <c:v>42614</c:v>
                </c:pt>
                <c:pt idx="100">
                  <c:v>42644</c:v>
                </c:pt>
                <c:pt idx="101">
                  <c:v>42675</c:v>
                </c:pt>
                <c:pt idx="102">
                  <c:v>42705</c:v>
                </c:pt>
                <c:pt idx="103">
                  <c:v>42736</c:v>
                </c:pt>
                <c:pt idx="104">
                  <c:v>42767</c:v>
                </c:pt>
                <c:pt idx="105">
                  <c:v>42795</c:v>
                </c:pt>
                <c:pt idx="106">
                  <c:v>42826</c:v>
                </c:pt>
                <c:pt idx="107">
                  <c:v>42856</c:v>
                </c:pt>
                <c:pt idx="108">
                  <c:v>42887</c:v>
                </c:pt>
                <c:pt idx="109">
                  <c:v>42917</c:v>
                </c:pt>
                <c:pt idx="110">
                  <c:v>42948</c:v>
                </c:pt>
                <c:pt idx="111">
                  <c:v>42979</c:v>
                </c:pt>
                <c:pt idx="112">
                  <c:v>43009</c:v>
                </c:pt>
                <c:pt idx="113">
                  <c:v>43040</c:v>
                </c:pt>
                <c:pt idx="114">
                  <c:v>43070</c:v>
                </c:pt>
                <c:pt idx="115">
                  <c:v>43101</c:v>
                </c:pt>
                <c:pt idx="116">
                  <c:v>43132</c:v>
                </c:pt>
                <c:pt idx="117">
                  <c:v>43160</c:v>
                </c:pt>
                <c:pt idx="118">
                  <c:v>43191</c:v>
                </c:pt>
                <c:pt idx="119">
                  <c:v>43221</c:v>
                </c:pt>
                <c:pt idx="120">
                  <c:v>43252</c:v>
                </c:pt>
                <c:pt idx="121">
                  <c:v>43282</c:v>
                </c:pt>
                <c:pt idx="122">
                  <c:v>43313</c:v>
                </c:pt>
                <c:pt idx="123">
                  <c:v>43344</c:v>
                </c:pt>
                <c:pt idx="124">
                  <c:v>43374</c:v>
                </c:pt>
                <c:pt idx="125">
                  <c:v>43405</c:v>
                </c:pt>
                <c:pt idx="126">
                  <c:v>43435</c:v>
                </c:pt>
              </c:numCache>
            </c:numRef>
          </c:cat>
          <c:val>
            <c:numRef>
              <c:f>Primas!$AJ$56:$AJ$182</c:f>
              <c:numCache>
                <c:formatCode>0</c:formatCode>
                <c:ptCount val="127"/>
                <c:pt idx="0">
                  <c:v>3940.1990530000003</c:v>
                </c:pt>
                <c:pt idx="1">
                  <c:v>4002.1922630000004</c:v>
                </c:pt>
                <c:pt idx="2">
                  <c:v>4031.7363350000001</c:v>
                </c:pt>
                <c:pt idx="3">
                  <c:v>4117.0100700000003</c:v>
                </c:pt>
                <c:pt idx="4">
                  <c:v>4192.0548980000003</c:v>
                </c:pt>
                <c:pt idx="5">
                  <c:v>4244.6980920000005</c:v>
                </c:pt>
                <c:pt idx="6">
                  <c:v>4331.0875709999991</c:v>
                </c:pt>
                <c:pt idx="7">
                  <c:v>4408.8119139999999</c:v>
                </c:pt>
                <c:pt idx="8">
                  <c:v>4485.5249409999997</c:v>
                </c:pt>
                <c:pt idx="9">
                  <c:v>4598.2740409999997</c:v>
                </c:pt>
                <c:pt idx="10">
                  <c:v>4685.911630999999</c:v>
                </c:pt>
                <c:pt idx="11">
                  <c:v>4754.7145789999986</c:v>
                </c:pt>
                <c:pt idx="12">
                  <c:v>4780.5869659999998</c:v>
                </c:pt>
                <c:pt idx="13">
                  <c:v>4863.1738829999995</c:v>
                </c:pt>
                <c:pt idx="14">
                  <c:v>4913.2327949999999</c:v>
                </c:pt>
                <c:pt idx="15">
                  <c:v>5004.0273020000004</c:v>
                </c:pt>
                <c:pt idx="16">
                  <c:v>5041.2634569999991</c:v>
                </c:pt>
                <c:pt idx="17">
                  <c:v>5123.3134819999996</c:v>
                </c:pt>
                <c:pt idx="18">
                  <c:v>5190.4409370000003</c:v>
                </c:pt>
                <c:pt idx="19">
                  <c:v>5218.2657929999996</c:v>
                </c:pt>
                <c:pt idx="20">
                  <c:v>5235.9425810000002</c:v>
                </c:pt>
                <c:pt idx="21">
                  <c:v>5233.5381079999997</c:v>
                </c:pt>
                <c:pt idx="22">
                  <c:v>5260.1835689999998</c:v>
                </c:pt>
                <c:pt idx="23">
                  <c:v>5304.8908339999998</c:v>
                </c:pt>
                <c:pt idx="24">
                  <c:v>5434.6704529999997</c:v>
                </c:pt>
                <c:pt idx="25">
                  <c:v>5531.5642440000001</c:v>
                </c:pt>
                <c:pt idx="26">
                  <c:v>5718.6270719999984</c:v>
                </c:pt>
                <c:pt idx="27">
                  <c:v>5922.3641829999997</c:v>
                </c:pt>
                <c:pt idx="28">
                  <c:v>6128.8400049999991</c:v>
                </c:pt>
                <c:pt idx="29">
                  <c:v>6333.6542299999992</c:v>
                </c:pt>
                <c:pt idx="30">
                  <c:v>6552.0688269999991</c:v>
                </c:pt>
                <c:pt idx="31">
                  <c:v>6661.4887199999994</c:v>
                </c:pt>
                <c:pt idx="32">
                  <c:v>6819.1358739999996</c:v>
                </c:pt>
                <c:pt idx="33">
                  <c:v>6996.716362000001</c:v>
                </c:pt>
                <c:pt idx="34">
                  <c:v>7097.6651180000008</c:v>
                </c:pt>
                <c:pt idx="35">
                  <c:v>7220.3634759999995</c:v>
                </c:pt>
                <c:pt idx="36">
                  <c:v>7300.2006860000001</c:v>
                </c:pt>
                <c:pt idx="37">
                  <c:v>7311.6442509999997</c:v>
                </c:pt>
                <c:pt idx="38">
                  <c:v>7318.2947649999996</c:v>
                </c:pt>
                <c:pt idx="39">
                  <c:v>7275.5206040000003</c:v>
                </c:pt>
                <c:pt idx="40">
                  <c:v>7211.3841240000002</c:v>
                </c:pt>
                <c:pt idx="41">
                  <c:v>7225.8541150000001</c:v>
                </c:pt>
                <c:pt idx="42">
                  <c:v>7212.1029390000003</c:v>
                </c:pt>
                <c:pt idx="43">
                  <c:v>7285.707757000001</c:v>
                </c:pt>
                <c:pt idx="44">
                  <c:v>7295.4498359999989</c:v>
                </c:pt>
                <c:pt idx="45">
                  <c:v>7280.1422010000006</c:v>
                </c:pt>
                <c:pt idx="46">
                  <c:v>7284.8698559999993</c:v>
                </c:pt>
                <c:pt idx="47">
                  <c:v>7361.3090629999988</c:v>
                </c:pt>
                <c:pt idx="48">
                  <c:v>7390.0700590000006</c:v>
                </c:pt>
                <c:pt idx="49">
                  <c:v>7555.1104079999996</c:v>
                </c:pt>
                <c:pt idx="50">
                  <c:v>7571.5194399999991</c:v>
                </c:pt>
                <c:pt idx="51">
                  <c:v>7611.2710629999992</c:v>
                </c:pt>
                <c:pt idx="52">
                  <c:v>7674.4471390000026</c:v>
                </c:pt>
                <c:pt idx="53">
                  <c:v>7775.8873979999998</c:v>
                </c:pt>
                <c:pt idx="54">
                  <c:v>7905.8954350000004</c:v>
                </c:pt>
                <c:pt idx="55">
                  <c:v>8005.8590000000004</c:v>
                </c:pt>
                <c:pt idx="56">
                  <c:v>8122.6560680000002</c:v>
                </c:pt>
                <c:pt idx="57">
                  <c:v>8171.5280389999989</c:v>
                </c:pt>
                <c:pt idx="58">
                  <c:v>8313.3320769999991</c:v>
                </c:pt>
                <c:pt idx="59">
                  <c:v>8440.2845839999991</c:v>
                </c:pt>
                <c:pt idx="60">
                  <c:v>8534.4434999999994</c:v>
                </c:pt>
                <c:pt idx="61">
                  <c:v>8601.8269</c:v>
                </c:pt>
                <c:pt idx="62">
                  <c:v>8729.9998039999991</c:v>
                </c:pt>
                <c:pt idx="63">
                  <c:v>8805.1216439999989</c:v>
                </c:pt>
                <c:pt idx="64">
                  <c:v>8953.208545999998</c:v>
                </c:pt>
                <c:pt idx="65">
                  <c:v>8975.9524450000008</c:v>
                </c:pt>
                <c:pt idx="66">
                  <c:v>9069.4362890000011</c:v>
                </c:pt>
                <c:pt idx="67">
                  <c:v>9101.2150410000013</c:v>
                </c:pt>
                <c:pt idx="68">
                  <c:v>9116.1110749999989</c:v>
                </c:pt>
                <c:pt idx="69">
                  <c:v>9210.5144680000012</c:v>
                </c:pt>
                <c:pt idx="70">
                  <c:v>9323.1438460000008</c:v>
                </c:pt>
                <c:pt idx="71">
                  <c:v>9415.3716229999991</c:v>
                </c:pt>
                <c:pt idx="72">
                  <c:v>9606.3226310000009</c:v>
                </c:pt>
                <c:pt idx="73">
                  <c:v>9646.7781590000013</c:v>
                </c:pt>
                <c:pt idx="74">
                  <c:v>9729.9475760000005</c:v>
                </c:pt>
                <c:pt idx="75">
                  <c:v>9871.4210619999994</c:v>
                </c:pt>
                <c:pt idx="76">
                  <c:v>9920.960446000001</c:v>
                </c:pt>
                <c:pt idx="77">
                  <c:v>10059.527109999999</c:v>
                </c:pt>
                <c:pt idx="78">
                  <c:v>10154.140179000002</c:v>
                </c:pt>
                <c:pt idx="79">
                  <c:v>10362.522144999999</c:v>
                </c:pt>
                <c:pt idx="80">
                  <c:v>10573.178871</c:v>
                </c:pt>
                <c:pt idx="81">
                  <c:v>10794.162218000001</c:v>
                </c:pt>
                <c:pt idx="82">
                  <c:v>10843.480999000001</c:v>
                </c:pt>
                <c:pt idx="83">
                  <c:v>10901.341078000001</c:v>
                </c:pt>
                <c:pt idx="84">
                  <c:v>10943.107715000002</c:v>
                </c:pt>
                <c:pt idx="85">
                  <c:v>11086.753279</c:v>
                </c:pt>
                <c:pt idx="86">
                  <c:v>11293.030188999999</c:v>
                </c:pt>
                <c:pt idx="87">
                  <c:v>11474.358553</c:v>
                </c:pt>
                <c:pt idx="88">
                  <c:v>11619.080635</c:v>
                </c:pt>
                <c:pt idx="89">
                  <c:v>11680.073563000002</c:v>
                </c:pt>
                <c:pt idx="90">
                  <c:v>11743.994000000001</c:v>
                </c:pt>
                <c:pt idx="91">
                  <c:v>11771.401501</c:v>
                </c:pt>
                <c:pt idx="92">
                  <c:v>11845.948375</c:v>
                </c:pt>
                <c:pt idx="93">
                  <c:v>11837.563972</c:v>
                </c:pt>
                <c:pt idx="94">
                  <c:v>11825.971932999999</c:v>
                </c:pt>
                <c:pt idx="95">
                  <c:v>11725.990659999999</c:v>
                </c:pt>
                <c:pt idx="96">
                  <c:v>11663.156335000001</c:v>
                </c:pt>
                <c:pt idx="97">
                  <c:v>11597.129087000001</c:v>
                </c:pt>
                <c:pt idx="98">
                  <c:v>11486.102752999999</c:v>
                </c:pt>
                <c:pt idx="99">
                  <c:v>11371.244648000002</c:v>
                </c:pt>
                <c:pt idx="100">
                  <c:v>11294.578524999999</c:v>
                </c:pt>
                <c:pt idx="101">
                  <c:v>11221.679106000001</c:v>
                </c:pt>
                <c:pt idx="102">
                  <c:v>11256.263585000001</c:v>
                </c:pt>
                <c:pt idx="103">
                  <c:v>11165.950781</c:v>
                </c:pt>
                <c:pt idx="104">
                  <c:v>11064.287770999999</c:v>
                </c:pt>
                <c:pt idx="105">
                  <c:v>11067.539813000001</c:v>
                </c:pt>
                <c:pt idx="106">
                  <c:v>11052.299787</c:v>
                </c:pt>
                <c:pt idx="107">
                  <c:v>11127.630315999999</c:v>
                </c:pt>
                <c:pt idx="108">
                  <c:v>11153.800499999999</c:v>
                </c:pt>
                <c:pt idx="109">
                  <c:v>11155.836603999998</c:v>
                </c:pt>
                <c:pt idx="110">
                  <c:v>11164.662514999998</c:v>
                </c:pt>
                <c:pt idx="111">
                  <c:v>11118.951682999998</c:v>
                </c:pt>
                <c:pt idx="112">
                  <c:v>11224.037942999999</c:v>
                </c:pt>
                <c:pt idx="113">
                  <c:v>11309.549546</c:v>
                </c:pt>
                <c:pt idx="114">
                  <c:v>11327.093999999999</c:v>
                </c:pt>
                <c:pt idx="115">
                  <c:v>11440.623298</c:v>
                </c:pt>
                <c:pt idx="116">
                  <c:v>11495.984278999998</c:v>
                </c:pt>
                <c:pt idx="117">
                  <c:v>11555.939495000001</c:v>
                </c:pt>
                <c:pt idx="118">
                  <c:v>11673.676977000001</c:v>
                </c:pt>
                <c:pt idx="119">
                  <c:v>11854.750067999999</c:v>
                </c:pt>
                <c:pt idx="120">
                  <c:v>11952.153859000002</c:v>
                </c:pt>
                <c:pt idx="121">
                  <c:v>12129.935289000001</c:v>
                </c:pt>
                <c:pt idx="122">
                  <c:v>12232.103629000001</c:v>
                </c:pt>
                <c:pt idx="123">
                  <c:v>12410.394565000001</c:v>
                </c:pt>
                <c:pt idx="124">
                  <c:v>12529.154243999999</c:v>
                </c:pt>
                <c:pt idx="125">
                  <c:v>12714.030145999999</c:v>
                </c:pt>
                <c:pt idx="126">
                  <c:v>12868.717210999999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93-479C-8CEF-3D6AC4811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2588592"/>
        <c:axId val="642588032"/>
      </c:lineChart>
      <c:dateAx>
        <c:axId val="642588592"/>
        <c:scaling>
          <c:orientation val="minMax"/>
          <c:max val="43435"/>
          <c:min val="39783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642588032"/>
        <c:crosses val="autoZero"/>
        <c:auto val="1"/>
        <c:lblOffset val="100"/>
        <c:baseTimeUnit val="months"/>
        <c:majorUnit val="6"/>
        <c:majorTimeUnit val="months"/>
      </c:dateAx>
      <c:valAx>
        <c:axId val="642588032"/>
        <c:scaling>
          <c:orientation val="minMax"/>
          <c:max val="13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642588592"/>
        <c:crosses val="autoZero"/>
        <c:crossBetween val="between"/>
        <c:majorUnit val="100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Primas!$A$104</c:f>
              <c:strCache>
                <c:ptCount val="1"/>
                <c:pt idx="0">
                  <c:v>Generales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Primas!$B$103:$FB$103</c:f>
              <c:numCache>
                <c:formatCode>mmm\-yy</c:formatCode>
                <c:ptCount val="157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</c:numCache>
            </c:numRef>
          </c:cat>
          <c:val>
            <c:numRef>
              <c:f>Primas!$B$104:$FB$104</c:f>
              <c:numCache>
                <c:formatCode>0.0</c:formatCode>
                <c:ptCount val="157"/>
                <c:pt idx="0">
                  <c:v>0.49340173115395025</c:v>
                </c:pt>
                <c:pt idx="1">
                  <c:v>0.49999612285110911</c:v>
                </c:pt>
                <c:pt idx="2">
                  <c:v>0.50618061546323789</c:v>
                </c:pt>
                <c:pt idx="3">
                  <c:v>0.50164946055899473</c:v>
                </c:pt>
                <c:pt idx="4">
                  <c:v>0.50199314243025894</c:v>
                </c:pt>
                <c:pt idx="5">
                  <c:v>0.50170674081003841</c:v>
                </c:pt>
                <c:pt idx="6">
                  <c:v>0.50682131143051989</c:v>
                </c:pt>
                <c:pt idx="7">
                  <c:v>0.49874333144695626</c:v>
                </c:pt>
                <c:pt idx="8">
                  <c:v>0.49307098224608675</c:v>
                </c:pt>
                <c:pt idx="9">
                  <c:v>0.48491821303305638</c:v>
                </c:pt>
                <c:pt idx="10">
                  <c:v>0.47597600401211015</c:v>
                </c:pt>
                <c:pt idx="11">
                  <c:v>0.47562574774611827</c:v>
                </c:pt>
                <c:pt idx="12">
                  <c:v>0.46461162489172764</c:v>
                </c:pt>
                <c:pt idx="13">
                  <c:v>0.45015083315447602</c:v>
                </c:pt>
                <c:pt idx="14">
                  <c:v>0.44611087370718999</c:v>
                </c:pt>
                <c:pt idx="15">
                  <c:v>0.44951290599673599</c:v>
                </c:pt>
                <c:pt idx="16">
                  <c:v>0.46149017493079675</c:v>
                </c:pt>
                <c:pt idx="17">
                  <c:v>0.46462812089081496</c:v>
                </c:pt>
                <c:pt idx="18">
                  <c:v>0.46224818195512118</c:v>
                </c:pt>
                <c:pt idx="19">
                  <c:v>0.46032587975282691</c:v>
                </c:pt>
                <c:pt idx="20">
                  <c:v>0.46743687293106506</c:v>
                </c:pt>
                <c:pt idx="21">
                  <c:v>0.47464620169938254</c:v>
                </c:pt>
                <c:pt idx="22">
                  <c:v>0.46995959712370655</c:v>
                </c:pt>
                <c:pt idx="23">
                  <c:v>0.4589285500902</c:v>
                </c:pt>
                <c:pt idx="24">
                  <c:v>0.46512842153293443</c:v>
                </c:pt>
                <c:pt idx="25">
                  <c:v>0.46356013539142793</c:v>
                </c:pt>
                <c:pt idx="26">
                  <c:v>0.45855466048349325</c:v>
                </c:pt>
                <c:pt idx="27">
                  <c:v>0.46439070614293276</c:v>
                </c:pt>
                <c:pt idx="28">
                  <c:v>0.45746043150759536</c:v>
                </c:pt>
                <c:pt idx="29">
                  <c:v>0.45768135214806677</c:v>
                </c:pt>
                <c:pt idx="30">
                  <c:v>0.46304702089081751</c:v>
                </c:pt>
                <c:pt idx="31">
                  <c:v>0.47151210871134985</c:v>
                </c:pt>
                <c:pt idx="32">
                  <c:v>0.46871719568299697</c:v>
                </c:pt>
                <c:pt idx="33">
                  <c:v>0.47859838061640703</c:v>
                </c:pt>
                <c:pt idx="34">
                  <c:v>0.49242157781760104</c:v>
                </c:pt>
                <c:pt idx="35">
                  <c:v>0.50117497126046406</c:v>
                </c:pt>
                <c:pt idx="36">
                  <c:v>0.50993254806611799</c:v>
                </c:pt>
                <c:pt idx="37">
                  <c:v>0.52040972034313526</c:v>
                </c:pt>
                <c:pt idx="38">
                  <c:v>0.53513628950425518</c:v>
                </c:pt>
                <c:pt idx="39">
                  <c:v>0.55174279270210136</c:v>
                </c:pt>
                <c:pt idx="40">
                  <c:v>0.56491579926866387</c:v>
                </c:pt>
                <c:pt idx="41">
                  <c:v>0.5745867829319049</c:v>
                </c:pt>
                <c:pt idx="42">
                  <c:v>0.57837435901901635</c:v>
                </c:pt>
                <c:pt idx="43">
                  <c:v>0.59293883649386891</c:v>
                </c:pt>
                <c:pt idx="44">
                  <c:v>0.60296884670800799</c:v>
                </c:pt>
                <c:pt idx="45">
                  <c:v>0.62067318859617826</c:v>
                </c:pt>
                <c:pt idx="46">
                  <c:v>0.61931463283710531</c:v>
                </c:pt>
                <c:pt idx="47">
                  <c:v>0.62834872833536981</c:v>
                </c:pt>
                <c:pt idx="48">
                  <c:v>0.63669051030844559</c:v>
                </c:pt>
                <c:pt idx="49">
                  <c:v>0.63135288749555052</c:v>
                </c:pt>
                <c:pt idx="50">
                  <c:v>0.6244959292892408</c:v>
                </c:pt>
                <c:pt idx="51">
                  <c:v>0.61098429068202875</c:v>
                </c:pt>
                <c:pt idx="52">
                  <c:v>0.603736875076886</c:v>
                </c:pt>
                <c:pt idx="53">
                  <c:v>0.59758356651744016</c:v>
                </c:pt>
                <c:pt idx="54">
                  <c:v>0.60785341285204142</c:v>
                </c:pt>
                <c:pt idx="55">
                  <c:v>0.5984590653084163</c:v>
                </c:pt>
                <c:pt idx="56">
                  <c:v>0.58628332822231954</c:v>
                </c:pt>
                <c:pt idx="57">
                  <c:v>0.58418978632651763</c:v>
                </c:pt>
                <c:pt idx="58">
                  <c:v>0.58283445465388306</c:v>
                </c:pt>
                <c:pt idx="59">
                  <c:v>0.58508098592776359</c:v>
                </c:pt>
                <c:pt idx="60">
                  <c:v>0.59920638931965342</c:v>
                </c:pt>
                <c:pt idx="61">
                  <c:v>0.59943753118868537</c:v>
                </c:pt>
                <c:pt idx="62">
                  <c:v>0.60671741185119876</c:v>
                </c:pt>
                <c:pt idx="63">
                  <c:v>0.60042081677269277</c:v>
                </c:pt>
                <c:pt idx="64">
                  <c:v>0.5964609565917165</c:v>
                </c:pt>
                <c:pt idx="65">
                  <c:v>0.60602623787594423</c:v>
                </c:pt>
                <c:pt idx="66">
                  <c:v>0.60490142721143514</c:v>
                </c:pt>
                <c:pt idx="67">
                  <c:v>0.60068492769302728</c:v>
                </c:pt>
                <c:pt idx="68">
                  <c:v>0.60803130705011754</c:v>
                </c:pt>
                <c:pt idx="69">
                  <c:v>0.60639851490912033</c:v>
                </c:pt>
                <c:pt idx="70">
                  <c:v>0.60622280383552207</c:v>
                </c:pt>
                <c:pt idx="71">
                  <c:v>0.61477965118707367</c:v>
                </c:pt>
                <c:pt idx="72">
                  <c:v>0.60760715081025052</c:v>
                </c:pt>
                <c:pt idx="73">
                  <c:v>0.6037032498330378</c:v>
                </c:pt>
                <c:pt idx="74">
                  <c:v>0.59823852212874673</c:v>
                </c:pt>
                <c:pt idx="75">
                  <c:v>0.60464471013214249</c:v>
                </c:pt>
                <c:pt idx="76">
                  <c:v>0.60361661862121407</c:v>
                </c:pt>
                <c:pt idx="77">
                  <c:v>0.60246441078234636</c:v>
                </c:pt>
                <c:pt idx="78">
                  <c:v>0.59607770689635331</c:v>
                </c:pt>
                <c:pt idx="79">
                  <c:v>0.61262315898039765</c:v>
                </c:pt>
                <c:pt idx="80">
                  <c:v>0.60860683136088056</c:v>
                </c:pt>
                <c:pt idx="81">
                  <c:v>0.60806133702717013</c:v>
                </c:pt>
                <c:pt idx="82">
                  <c:v>0.60432055467079782</c:v>
                </c:pt>
                <c:pt idx="83">
                  <c:v>0.60780094776356941</c:v>
                </c:pt>
                <c:pt idx="84">
                  <c:v>0.62197177119736025</c:v>
                </c:pt>
                <c:pt idx="85">
                  <c:v>0.6298681967067199</c:v>
                </c:pt>
                <c:pt idx="86">
                  <c:v>0.63620870481720804</c:v>
                </c:pt>
                <c:pt idx="87">
                  <c:v>0.63224489206890633</c:v>
                </c:pt>
                <c:pt idx="88">
                  <c:v>0.63942285937463772</c:v>
                </c:pt>
                <c:pt idx="89">
                  <c:v>0.64552357079302947</c:v>
                </c:pt>
                <c:pt idx="90">
                  <c:v>0.64962604147394198</c:v>
                </c:pt>
                <c:pt idx="91">
                  <c:v>0.65070902531451447</c:v>
                </c:pt>
                <c:pt idx="92">
                  <c:v>0.65773389729479248</c:v>
                </c:pt>
                <c:pt idx="93">
                  <c:v>0.65800908409848979</c:v>
                </c:pt>
                <c:pt idx="94">
                  <c:v>0.67351738298362329</c:v>
                </c:pt>
                <c:pt idx="95">
                  <c:v>0.67205992617017518</c:v>
                </c:pt>
                <c:pt idx="96">
                  <c:v>0.67092580852490036</c:v>
                </c:pt>
                <c:pt idx="97">
                  <c:v>0.67366072534299748</c:v>
                </c:pt>
                <c:pt idx="98">
                  <c:v>0.6718020404105679</c:v>
                </c:pt>
                <c:pt idx="99">
                  <c:v>0.67888875818746586</c:v>
                </c:pt>
                <c:pt idx="100">
                  <c:v>0.67806659866149366</c:v>
                </c:pt>
                <c:pt idx="101">
                  <c:v>0.68493351714436179</c:v>
                </c:pt>
                <c:pt idx="102">
                  <c:v>0.68517848692587358</c:v>
                </c:pt>
                <c:pt idx="103">
                  <c:v>0.67501084178194759</c:v>
                </c:pt>
                <c:pt idx="104">
                  <c:v>0.67507465215081075</c:v>
                </c:pt>
                <c:pt idx="105">
                  <c:v>0.68465605626800774</c:v>
                </c:pt>
                <c:pt idx="106">
                  <c:v>0.67598973185213607</c:v>
                </c:pt>
                <c:pt idx="107">
                  <c:v>0.6793644958490519</c:v>
                </c:pt>
                <c:pt idx="108">
                  <c:v>0.6806450260230158</c:v>
                </c:pt>
                <c:pt idx="109">
                  <c:v>0.69620262473840877</c:v>
                </c:pt>
                <c:pt idx="110">
                  <c:v>0.70491966470117873</c:v>
                </c:pt>
                <c:pt idx="111">
                  <c:v>0.71564877968694707</c:v>
                </c:pt>
                <c:pt idx="112">
                  <c:v>0.71908098459955516</c:v>
                </c:pt>
                <c:pt idx="113">
                  <c:v>0.7238017928660857</c:v>
                </c:pt>
                <c:pt idx="114">
                  <c:v>0.72760862723731012</c:v>
                </c:pt>
                <c:pt idx="115">
                  <c:v>0.73488588636924834</c:v>
                </c:pt>
                <c:pt idx="116">
                  <c:v>0.75208099985635102</c:v>
                </c:pt>
                <c:pt idx="117">
                  <c:v>0.75702810746384153</c:v>
                </c:pt>
                <c:pt idx="118">
                  <c:v>0.76463449256480165</c:v>
                </c:pt>
                <c:pt idx="119">
                  <c:v>0.75777627367597133</c:v>
                </c:pt>
                <c:pt idx="120">
                  <c:v>0.75760066769356615</c:v>
                </c:pt>
                <c:pt idx="121" formatCode="0.00">
                  <c:v>0.75293988318195437</c:v>
                </c:pt>
                <c:pt idx="122">
                  <c:v>0.74768238052052027</c:v>
                </c:pt>
                <c:pt idx="123" formatCode="0.00">
                  <c:v>0.75543695593437976</c:v>
                </c:pt>
                <c:pt idx="124" formatCode="0.00">
                  <c:v>0.74792196014273127</c:v>
                </c:pt>
                <c:pt idx="125" formatCode="0.00">
                  <c:v>0.72736674669568124</c:v>
                </c:pt>
                <c:pt idx="126" formatCode="0.00">
                  <c:v>0.72886270869941516</c:v>
                </c:pt>
                <c:pt idx="127" formatCode="0.00">
                  <c:v>0.72998852882508991</c:v>
                </c:pt>
                <c:pt idx="128" formatCode="0.00">
                  <c:v>0.7176881830918499</c:v>
                </c:pt>
                <c:pt idx="129" formatCode="0.00">
                  <c:v>0.70640816571383691</c:v>
                </c:pt>
                <c:pt idx="130" formatCode="0.00">
                  <c:v>0.69536938566602458</c:v>
                </c:pt>
                <c:pt idx="131" formatCode="0.00">
                  <c:v>0.69141704176195928</c:v>
                </c:pt>
                <c:pt idx="132" formatCode="0.00">
                  <c:v>0.6951073539061795</c:v>
                </c:pt>
                <c:pt idx="133" formatCode="0.00">
                  <c:v>0.68101934125722918</c:v>
                </c:pt>
                <c:pt idx="134" formatCode="0.00">
                  <c:v>0.66526678321573174</c:v>
                </c:pt>
                <c:pt idx="135" formatCode="0.00">
                  <c:v>0.66521049787747755</c:v>
                </c:pt>
                <c:pt idx="136" formatCode="0.00">
                  <c:v>0.65944259432623986</c:v>
                </c:pt>
                <c:pt idx="137" formatCode="0.00">
                  <c:v>0.65994944175959791</c:v>
                </c:pt>
                <c:pt idx="138" formatCode="0.00">
                  <c:v>0.65235182803924796</c:v>
                </c:pt>
                <c:pt idx="139" formatCode="0.00">
                  <c:v>0.63955782301118769</c:v>
                </c:pt>
                <c:pt idx="140" formatCode="0.00">
                  <c:v>0.63154793909329365</c:v>
                </c:pt>
                <c:pt idx="141" formatCode="0.00">
                  <c:v>0.61781298091240155</c:v>
                </c:pt>
                <c:pt idx="142" formatCode="0.00">
                  <c:v>0.61866599364811714</c:v>
                </c:pt>
                <c:pt idx="143" formatCode="0.00">
                  <c:v>0.61771113934195587</c:v>
                </c:pt>
                <c:pt idx="144" formatCode="0.00">
                  <c:v>0.61864003317784777</c:v>
                </c:pt>
                <c:pt idx="145" formatCode="0.00">
                  <c:v>0.61856978931674567</c:v>
                </c:pt>
                <c:pt idx="146" formatCode="0.00">
                  <c:v>0.61460398585336029</c:v>
                </c:pt>
                <c:pt idx="147" formatCode="0.00">
                  <c:v>0.61225323381182561</c:v>
                </c:pt>
                <c:pt idx="148" formatCode="0.00">
                  <c:v>0.612213600545222</c:v>
                </c:pt>
                <c:pt idx="149" formatCode="0.00">
                  <c:v>0.61911785880829806</c:v>
                </c:pt>
                <c:pt idx="150" formatCode="0.00">
                  <c:v>0.61431565159260904</c:v>
                </c:pt>
                <c:pt idx="151" formatCode="0.00">
                  <c:v>0.62518023641769016</c:v>
                </c:pt>
                <c:pt idx="152" formatCode="0.00">
                  <c:v>0.62392874340251647</c:v>
                </c:pt>
                <c:pt idx="153" formatCode="0.00">
                  <c:v>0.63266239961524118</c:v>
                </c:pt>
                <c:pt idx="154" formatCode="0.00">
                  <c:v>0.64236163863386786</c:v>
                </c:pt>
                <c:pt idx="155" formatCode="0.00">
                  <c:v>0.65209949043532711</c:v>
                </c:pt>
                <c:pt idx="156" formatCode="0.00">
                  <c:v>0.65339708560234944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D-447B-B6BF-20EAE8D0FEB1}"/>
            </c:ext>
          </c:extLst>
        </c:ser>
        <c:ser>
          <c:idx val="1"/>
          <c:order val="1"/>
          <c:tx>
            <c:strRef>
              <c:f>Primas!$A$105</c:f>
              <c:strCache>
                <c:ptCount val="1"/>
                <c:pt idx="0">
                  <c:v>Acc. y Enf.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Primas!$B$103:$FB$103</c:f>
              <c:numCache>
                <c:formatCode>mmm\-yy</c:formatCode>
                <c:ptCount val="157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</c:numCache>
            </c:numRef>
          </c:cat>
          <c:val>
            <c:numRef>
              <c:f>Primas!$B$105:$FB$105</c:f>
              <c:numCache>
                <c:formatCode>0.0</c:formatCode>
                <c:ptCount val="157"/>
                <c:pt idx="0">
                  <c:v>0.23244205056169154</c:v>
                </c:pt>
                <c:pt idx="1">
                  <c:v>0.23646098245124597</c:v>
                </c:pt>
                <c:pt idx="2">
                  <c:v>0.23718739928254312</c:v>
                </c:pt>
                <c:pt idx="3">
                  <c:v>0.23656133973057608</c:v>
                </c:pt>
                <c:pt idx="4">
                  <c:v>0.23439373019589829</c:v>
                </c:pt>
                <c:pt idx="5">
                  <c:v>0.23387758041107154</c:v>
                </c:pt>
                <c:pt idx="6">
                  <c:v>0.23575397865452383</c:v>
                </c:pt>
                <c:pt idx="7">
                  <c:v>0.237590903291932</c:v>
                </c:pt>
                <c:pt idx="8">
                  <c:v>0.23451477674519866</c:v>
                </c:pt>
                <c:pt idx="9">
                  <c:v>0.23153908575368598</c:v>
                </c:pt>
                <c:pt idx="10">
                  <c:v>0.23139620056166366</c:v>
                </c:pt>
                <c:pt idx="11">
                  <c:v>0.22515962869740844</c:v>
                </c:pt>
                <c:pt idx="12">
                  <c:v>0.21545176977724279</c:v>
                </c:pt>
                <c:pt idx="13">
                  <c:v>0.21190550425922949</c:v>
                </c:pt>
                <c:pt idx="14">
                  <c:v>0.21061762878531076</c:v>
                </c:pt>
                <c:pt idx="15">
                  <c:v>0.20894983331700098</c:v>
                </c:pt>
                <c:pt idx="16">
                  <c:v>0.20877338866201522</c:v>
                </c:pt>
                <c:pt idx="17">
                  <c:v>0.20655500508236804</c:v>
                </c:pt>
                <c:pt idx="18">
                  <c:v>0.20235439942024461</c:v>
                </c:pt>
                <c:pt idx="19">
                  <c:v>0.1992373054019711</c:v>
                </c:pt>
                <c:pt idx="20">
                  <c:v>0.19799820288556128</c:v>
                </c:pt>
                <c:pt idx="21">
                  <c:v>0.19659840355876571</c:v>
                </c:pt>
                <c:pt idx="22">
                  <c:v>0.19414961076235318</c:v>
                </c:pt>
                <c:pt idx="23">
                  <c:v>0.19469577310030939</c:v>
                </c:pt>
                <c:pt idx="24">
                  <c:v>0.19534897603434853</c:v>
                </c:pt>
                <c:pt idx="25">
                  <c:v>0.19401414584725762</c:v>
                </c:pt>
                <c:pt idx="26">
                  <c:v>0.19225445091688201</c:v>
                </c:pt>
                <c:pt idx="27">
                  <c:v>0.19065642806351304</c:v>
                </c:pt>
                <c:pt idx="28">
                  <c:v>0.18928497470963954</c:v>
                </c:pt>
                <c:pt idx="29">
                  <c:v>0.18870913579410298</c:v>
                </c:pt>
                <c:pt idx="30">
                  <c:v>0.18807723322394804</c:v>
                </c:pt>
                <c:pt idx="31">
                  <c:v>0.18793629114485158</c:v>
                </c:pt>
                <c:pt idx="32">
                  <c:v>0.18807613688231661</c:v>
                </c:pt>
                <c:pt idx="33">
                  <c:v>0.18846358433511648</c:v>
                </c:pt>
                <c:pt idx="34">
                  <c:v>0.18928069314929719</c:v>
                </c:pt>
                <c:pt idx="35">
                  <c:v>0.19170853534749058</c:v>
                </c:pt>
                <c:pt idx="36">
                  <c:v>0.19269827902870384</c:v>
                </c:pt>
                <c:pt idx="37">
                  <c:v>0.19718472869715042</c:v>
                </c:pt>
                <c:pt idx="38">
                  <c:v>0.20009651622794139</c:v>
                </c:pt>
                <c:pt idx="39">
                  <c:v>0.20315332043298498</c:v>
                </c:pt>
                <c:pt idx="40">
                  <c:v>0.20743992321719945</c:v>
                </c:pt>
                <c:pt idx="41">
                  <c:v>0.21086799810726475</c:v>
                </c:pt>
                <c:pt idx="42">
                  <c:v>0.21335960529217687</c:v>
                </c:pt>
                <c:pt idx="43">
                  <c:v>0.21729706633896781</c:v>
                </c:pt>
                <c:pt idx="44">
                  <c:v>0.21968202513754004</c:v>
                </c:pt>
                <c:pt idx="45">
                  <c:v>0.22244797018313645</c:v>
                </c:pt>
                <c:pt idx="46">
                  <c:v>0.22221663912480649</c:v>
                </c:pt>
                <c:pt idx="47">
                  <c:v>0.22156489887058387</c:v>
                </c:pt>
                <c:pt idx="48">
                  <c:v>0.22252531579085469</c:v>
                </c:pt>
                <c:pt idx="49">
                  <c:v>0.22178297428359198</c:v>
                </c:pt>
                <c:pt idx="50">
                  <c:v>0.2203618632031113</c:v>
                </c:pt>
                <c:pt idx="51">
                  <c:v>0.22085468718224704</c:v>
                </c:pt>
                <c:pt idx="52">
                  <c:v>0.21806568630419657</c:v>
                </c:pt>
                <c:pt idx="53">
                  <c:v>0.2160671021369828</c:v>
                </c:pt>
                <c:pt idx="54">
                  <c:v>0.21536054952103478</c:v>
                </c:pt>
                <c:pt idx="55">
                  <c:v>0.21305356526039118</c:v>
                </c:pt>
                <c:pt idx="56">
                  <c:v>0.21206993064730889</c:v>
                </c:pt>
                <c:pt idx="57">
                  <c:v>0.21076199113386515</c:v>
                </c:pt>
                <c:pt idx="58">
                  <c:v>0.20945975196103012</c:v>
                </c:pt>
                <c:pt idx="59">
                  <c:v>0.20896288378464134</c:v>
                </c:pt>
                <c:pt idx="60">
                  <c:v>0.20858749002732041</c:v>
                </c:pt>
                <c:pt idx="61">
                  <c:v>0.20722920672143608</c:v>
                </c:pt>
                <c:pt idx="62">
                  <c:v>0.20671230089346557</c:v>
                </c:pt>
                <c:pt idx="63">
                  <c:v>0.20642034153777511</c:v>
                </c:pt>
                <c:pt idx="64">
                  <c:v>0.20618349584222184</c:v>
                </c:pt>
                <c:pt idx="65">
                  <c:v>0.20592637115090101</c:v>
                </c:pt>
                <c:pt idx="66">
                  <c:v>0.20530459749857236</c:v>
                </c:pt>
                <c:pt idx="67">
                  <c:v>0.20391622897326209</c:v>
                </c:pt>
                <c:pt idx="68">
                  <c:v>0.2033649197408271</c:v>
                </c:pt>
                <c:pt idx="69">
                  <c:v>0.20284265251214587</c:v>
                </c:pt>
                <c:pt idx="70">
                  <c:v>0.20234895425166038</c:v>
                </c:pt>
                <c:pt idx="71">
                  <c:v>0.20290992711748107</c:v>
                </c:pt>
                <c:pt idx="72">
                  <c:v>0.20222620772972311</c:v>
                </c:pt>
                <c:pt idx="73">
                  <c:v>0.20239698677909007</c:v>
                </c:pt>
                <c:pt idx="74">
                  <c:v>0.20312238453794171</c:v>
                </c:pt>
                <c:pt idx="75">
                  <c:v>0.20367853611396175</c:v>
                </c:pt>
                <c:pt idx="76">
                  <c:v>0.20431196732085982</c:v>
                </c:pt>
                <c:pt idx="77">
                  <c:v>0.20540023185739242</c:v>
                </c:pt>
                <c:pt idx="78">
                  <c:v>0.20638537263452497</c:v>
                </c:pt>
                <c:pt idx="79">
                  <c:v>0.20880388990811963</c:v>
                </c:pt>
                <c:pt idx="80">
                  <c:v>0.2096487232025831</c:v>
                </c:pt>
                <c:pt idx="81">
                  <c:v>0.21032800849242686</c:v>
                </c:pt>
                <c:pt idx="82">
                  <c:v>0.21110293122921123</c:v>
                </c:pt>
                <c:pt idx="83">
                  <c:v>0.2114852425014789</c:v>
                </c:pt>
                <c:pt idx="84">
                  <c:v>0.21125643688214699</c:v>
                </c:pt>
                <c:pt idx="85">
                  <c:v>0.21283220021914637</c:v>
                </c:pt>
                <c:pt idx="86">
                  <c:v>0.21284704827991213</c:v>
                </c:pt>
                <c:pt idx="87">
                  <c:v>0.2139673154265494</c:v>
                </c:pt>
                <c:pt idx="88">
                  <c:v>0.21576108255922344</c:v>
                </c:pt>
                <c:pt idx="89">
                  <c:v>0.21670470641417519</c:v>
                </c:pt>
                <c:pt idx="90">
                  <c:v>0.21811506247289814</c:v>
                </c:pt>
                <c:pt idx="91">
                  <c:v>0.21863152291607149</c:v>
                </c:pt>
                <c:pt idx="92">
                  <c:v>0.2196853296989093</c:v>
                </c:pt>
                <c:pt idx="93">
                  <c:v>0.22135333688007866</c:v>
                </c:pt>
                <c:pt idx="94">
                  <c:v>0.22240224496101468</c:v>
                </c:pt>
                <c:pt idx="95">
                  <c:v>0.22224329779962959</c:v>
                </c:pt>
                <c:pt idx="96">
                  <c:v>0.22375126859434286</c:v>
                </c:pt>
                <c:pt idx="97">
                  <c:v>0.22344305054321145</c:v>
                </c:pt>
                <c:pt idx="98">
                  <c:v>0.22340978993544602</c:v>
                </c:pt>
                <c:pt idx="99">
                  <c:v>0.22336707866619515</c:v>
                </c:pt>
                <c:pt idx="100">
                  <c:v>0.22309089902180571</c:v>
                </c:pt>
                <c:pt idx="101">
                  <c:v>0.22366765306217543</c:v>
                </c:pt>
                <c:pt idx="102">
                  <c:v>0.22302791934702282</c:v>
                </c:pt>
                <c:pt idx="103">
                  <c:v>0.22322450541323813</c:v>
                </c:pt>
                <c:pt idx="104">
                  <c:v>0.22333375287518992</c:v>
                </c:pt>
                <c:pt idx="105">
                  <c:v>0.22307684934556415</c:v>
                </c:pt>
                <c:pt idx="106">
                  <c:v>0.22395044801411715</c:v>
                </c:pt>
                <c:pt idx="107">
                  <c:v>0.22625447275722779</c:v>
                </c:pt>
                <c:pt idx="108">
                  <c:v>0.22654978704422626</c:v>
                </c:pt>
                <c:pt idx="109">
                  <c:v>0.22892665221015929</c:v>
                </c:pt>
                <c:pt idx="110">
                  <c:v>0.23167608063175538</c:v>
                </c:pt>
                <c:pt idx="111">
                  <c:v>0.23475994258187732</c:v>
                </c:pt>
                <c:pt idx="112">
                  <c:v>0.23627515663767704</c:v>
                </c:pt>
                <c:pt idx="113">
                  <c:v>0.23667023287033986</c:v>
                </c:pt>
                <c:pt idx="114">
                  <c:v>0.23870468210711901</c:v>
                </c:pt>
                <c:pt idx="115">
                  <c:v>0.24042736345023111</c:v>
                </c:pt>
                <c:pt idx="116">
                  <c:v>0.24194105899405086</c:v>
                </c:pt>
                <c:pt idx="117">
                  <c:v>0.24351698427060453</c:v>
                </c:pt>
                <c:pt idx="118">
                  <c:v>0.24326376758980789</c:v>
                </c:pt>
                <c:pt idx="119">
                  <c:v>0.24226983605386915</c:v>
                </c:pt>
                <c:pt idx="120">
                  <c:v>0.24194545844256249</c:v>
                </c:pt>
                <c:pt idx="121" formatCode="0.00">
                  <c:v>0.24208468941076758</c:v>
                </c:pt>
                <c:pt idx="122">
                  <c:v>0.24167107865672419</c:v>
                </c:pt>
                <c:pt idx="123" formatCode="0.00">
                  <c:v>0.24177136774374122</c:v>
                </c:pt>
                <c:pt idx="124" formatCode="0.00">
                  <c:v>0.2420423575734667</c:v>
                </c:pt>
                <c:pt idx="125" formatCode="0.00">
                  <c:v>0.24177624225239663</c:v>
                </c:pt>
                <c:pt idx="126" formatCode="0.00">
                  <c:v>0.24131871096495311</c:v>
                </c:pt>
                <c:pt idx="127" formatCode="0.00">
                  <c:v>0.23919895575021363</c:v>
                </c:pt>
                <c:pt idx="128" formatCode="0.00">
                  <c:v>0.23899831232225593</c:v>
                </c:pt>
                <c:pt idx="129" formatCode="0.00">
                  <c:v>0.23850802835423834</c:v>
                </c:pt>
                <c:pt idx="130" formatCode="0.00">
                  <c:v>0.23852378374518063</c:v>
                </c:pt>
                <c:pt idx="131" formatCode="0.00">
                  <c:v>0.23733217497026465</c:v>
                </c:pt>
                <c:pt idx="132" formatCode="0.00">
                  <c:v>0.23753497111629013</c:v>
                </c:pt>
                <c:pt idx="133" formatCode="0.00">
                  <c:v>0.23700943950423298</c:v>
                </c:pt>
                <c:pt idx="134" formatCode="0.00">
                  <c:v>0.23622680308176777</c:v>
                </c:pt>
                <c:pt idx="135" formatCode="0.00">
                  <c:v>0.23569975418561889</c:v>
                </c:pt>
                <c:pt idx="136" formatCode="0.00">
                  <c:v>0.23488892372777026</c:v>
                </c:pt>
                <c:pt idx="137" formatCode="0.00">
                  <c:v>0.23533839478747662</c:v>
                </c:pt>
                <c:pt idx="138" formatCode="0.00">
                  <c:v>0.23480206297633596</c:v>
                </c:pt>
                <c:pt idx="139" formatCode="0.00">
                  <c:v>0.23533640526838662</c:v>
                </c:pt>
                <c:pt idx="140" formatCode="0.00">
                  <c:v>0.23467041889591719</c:v>
                </c:pt>
                <c:pt idx="141" formatCode="0.00">
                  <c:v>0.23418535360230819</c:v>
                </c:pt>
                <c:pt idx="142" formatCode="0.00">
                  <c:v>0.23368700091632003</c:v>
                </c:pt>
                <c:pt idx="143" formatCode="0.00">
                  <c:v>0.23353612351115433</c:v>
                </c:pt>
                <c:pt idx="144" formatCode="0.00">
                  <c:v>0.23240225290128025</c:v>
                </c:pt>
                <c:pt idx="145" formatCode="0.00">
                  <c:v>0.23799377086537554</c:v>
                </c:pt>
                <c:pt idx="146" formatCode="0.00">
                  <c:v>0.23871988895977175</c:v>
                </c:pt>
                <c:pt idx="147" formatCode="0.00">
                  <c:v>0.24014657854680604</c:v>
                </c:pt>
                <c:pt idx="148" formatCode="0.00">
                  <c:v>0.2412793243161942</c:v>
                </c:pt>
                <c:pt idx="149" formatCode="0.00">
                  <c:v>0.24175948377635759</c:v>
                </c:pt>
                <c:pt idx="150" formatCode="0.00">
                  <c:v>0.24163109145690428</c:v>
                </c:pt>
                <c:pt idx="151" formatCode="0.00">
                  <c:v>0.24429738640861348</c:v>
                </c:pt>
                <c:pt idx="152" formatCode="0.00">
                  <c:v>0.24458096031652085</c:v>
                </c:pt>
                <c:pt idx="153" formatCode="0.00">
                  <c:v>0.24436317483272352</c:v>
                </c:pt>
                <c:pt idx="154" formatCode="0.00">
                  <c:v>0.24857474913157454</c:v>
                </c:pt>
                <c:pt idx="155" formatCode="0.00">
                  <c:v>0.24951055976195441</c:v>
                </c:pt>
                <c:pt idx="156" formatCode="0.00">
                  <c:v>0.25110016238452831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D-447B-B6BF-20EAE8D0FEB1}"/>
            </c:ext>
          </c:extLst>
        </c:ser>
        <c:ser>
          <c:idx val="2"/>
          <c:order val="2"/>
          <c:tx>
            <c:strRef>
              <c:f>Primas!$A$106</c:f>
              <c:strCache>
                <c:ptCount val="1"/>
                <c:pt idx="0">
                  <c:v>Vida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Primas!$B$103:$FB$103</c:f>
              <c:numCache>
                <c:formatCode>mmm\-yy</c:formatCode>
                <c:ptCount val="157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</c:numCache>
            </c:numRef>
          </c:cat>
          <c:val>
            <c:numRef>
              <c:f>Primas!$B$106:$FB$106</c:f>
              <c:numCache>
                <c:formatCode>0.0</c:formatCode>
                <c:ptCount val="157"/>
                <c:pt idx="0">
                  <c:v>0.19893579929988192</c:v>
                </c:pt>
                <c:pt idx="1">
                  <c:v>0.19929532921759896</c:v>
                </c:pt>
                <c:pt idx="2">
                  <c:v>0.19976018662206638</c:v>
                </c:pt>
                <c:pt idx="3">
                  <c:v>0.20080215830810413</c:v>
                </c:pt>
                <c:pt idx="4">
                  <c:v>0.20066051476338159</c:v>
                </c:pt>
                <c:pt idx="5">
                  <c:v>0.20026822278702291</c:v>
                </c:pt>
                <c:pt idx="6">
                  <c:v>0.20261599750453976</c:v>
                </c:pt>
                <c:pt idx="7">
                  <c:v>0.2031534606456184</c:v>
                </c:pt>
                <c:pt idx="8">
                  <c:v>0.20310562486660161</c:v>
                </c:pt>
                <c:pt idx="9">
                  <c:v>0.2017889033696976</c:v>
                </c:pt>
                <c:pt idx="10">
                  <c:v>0.20149206080173365</c:v>
                </c:pt>
                <c:pt idx="11">
                  <c:v>0.2007040397563874</c:v>
                </c:pt>
                <c:pt idx="12">
                  <c:v>0.20127735699062935</c:v>
                </c:pt>
                <c:pt idx="13">
                  <c:v>0.20357267819484018</c:v>
                </c:pt>
                <c:pt idx="14">
                  <c:v>0.20579857203863625</c:v>
                </c:pt>
                <c:pt idx="15">
                  <c:v>0.20737147601488409</c:v>
                </c:pt>
                <c:pt idx="16">
                  <c:v>0.21098284639964804</c:v>
                </c:pt>
                <c:pt idx="17">
                  <c:v>0.21414323680946021</c:v>
                </c:pt>
                <c:pt idx="18">
                  <c:v>0.21513808677920579</c:v>
                </c:pt>
                <c:pt idx="19">
                  <c:v>0.21749140106326814</c:v>
                </c:pt>
                <c:pt idx="20">
                  <c:v>0.22132892737241563</c:v>
                </c:pt>
                <c:pt idx="21">
                  <c:v>0.22235316814078507</c:v>
                </c:pt>
                <c:pt idx="22">
                  <c:v>0.22553956406542353</c:v>
                </c:pt>
                <c:pt idx="23">
                  <c:v>0.22865015615906123</c:v>
                </c:pt>
                <c:pt idx="24">
                  <c:v>0.22883797965184716</c:v>
                </c:pt>
                <c:pt idx="25">
                  <c:v>0.23186966472249376</c:v>
                </c:pt>
                <c:pt idx="26">
                  <c:v>0.2340044856186537</c:v>
                </c:pt>
                <c:pt idx="27">
                  <c:v>0.23426309985913754</c:v>
                </c:pt>
                <c:pt idx="28">
                  <c:v>0.23523552910066653</c:v>
                </c:pt>
                <c:pt idx="29">
                  <c:v>0.23835470616386337</c:v>
                </c:pt>
                <c:pt idx="30">
                  <c:v>0.23944703634660888</c:v>
                </c:pt>
                <c:pt idx="31">
                  <c:v>0.2409047479504853</c:v>
                </c:pt>
                <c:pt idx="32">
                  <c:v>0.24275680446997588</c:v>
                </c:pt>
                <c:pt idx="33">
                  <c:v>0.24609140545856548</c:v>
                </c:pt>
                <c:pt idx="34">
                  <c:v>0.2480055873311961</c:v>
                </c:pt>
                <c:pt idx="35">
                  <c:v>0.2494669957601893</c:v>
                </c:pt>
                <c:pt idx="36">
                  <c:v>0.25538810830060316</c:v>
                </c:pt>
                <c:pt idx="37">
                  <c:v>0.2605576526242695</c:v>
                </c:pt>
                <c:pt idx="38">
                  <c:v>0.26478792426622388</c:v>
                </c:pt>
                <c:pt idx="39">
                  <c:v>0.26949596872960135</c:v>
                </c:pt>
                <c:pt idx="40">
                  <c:v>0.27548326185739741</c:v>
                </c:pt>
                <c:pt idx="41">
                  <c:v>0.27739794103981574</c:v>
                </c:pt>
                <c:pt idx="42">
                  <c:v>0.27973088023643411</c:v>
                </c:pt>
                <c:pt idx="43">
                  <c:v>0.28297027241802758</c:v>
                </c:pt>
                <c:pt idx="44">
                  <c:v>0.28199754845382596</c:v>
                </c:pt>
                <c:pt idx="45">
                  <c:v>0.28439742971217596</c:v>
                </c:pt>
                <c:pt idx="46">
                  <c:v>0.28370449078800614</c:v>
                </c:pt>
                <c:pt idx="47">
                  <c:v>0.28365532955363221</c:v>
                </c:pt>
                <c:pt idx="48">
                  <c:v>0.28193271395931185</c:v>
                </c:pt>
                <c:pt idx="49">
                  <c:v>0.27916665144750669</c:v>
                </c:pt>
                <c:pt idx="50">
                  <c:v>0.27817881302948999</c:v>
                </c:pt>
                <c:pt idx="51">
                  <c:v>0.2784450193138448</c:v>
                </c:pt>
                <c:pt idx="52">
                  <c:v>0.27668212435452849</c:v>
                </c:pt>
                <c:pt idx="53">
                  <c:v>0.27592064813598283</c:v>
                </c:pt>
                <c:pt idx="54">
                  <c:v>0.27559759197633515</c:v>
                </c:pt>
                <c:pt idx="55">
                  <c:v>0.27547274916696596</c:v>
                </c:pt>
                <c:pt idx="56">
                  <c:v>0.27774677594374891</c:v>
                </c:pt>
                <c:pt idx="57">
                  <c:v>0.27773115626710365</c:v>
                </c:pt>
                <c:pt idx="58">
                  <c:v>0.27945508701855237</c:v>
                </c:pt>
                <c:pt idx="59">
                  <c:v>0.28085316168481672</c:v>
                </c:pt>
                <c:pt idx="60">
                  <c:v>0.28222108252628719</c:v>
                </c:pt>
                <c:pt idx="61">
                  <c:v>0.28579917816030709</c:v>
                </c:pt>
                <c:pt idx="62">
                  <c:v>0.28686835154429463</c:v>
                </c:pt>
                <c:pt idx="63">
                  <c:v>0.28850305378384522</c:v>
                </c:pt>
                <c:pt idx="64">
                  <c:v>0.28874660342272107</c:v>
                </c:pt>
                <c:pt idx="65">
                  <c:v>0.29118508725559517</c:v>
                </c:pt>
                <c:pt idx="66">
                  <c:v>0.29311718705550288</c:v>
                </c:pt>
                <c:pt idx="67">
                  <c:v>0.29469469786620328</c:v>
                </c:pt>
                <c:pt idx="68">
                  <c:v>0.29612167251284555</c:v>
                </c:pt>
                <c:pt idx="69">
                  <c:v>0.29777080270285605</c:v>
                </c:pt>
                <c:pt idx="70">
                  <c:v>0.29883369065991283</c:v>
                </c:pt>
                <c:pt idx="71">
                  <c:v>0.29894182365181665</c:v>
                </c:pt>
                <c:pt idx="72">
                  <c:v>0.29951325851830723</c:v>
                </c:pt>
                <c:pt idx="73">
                  <c:v>0.3017433280047494</c:v>
                </c:pt>
                <c:pt idx="74">
                  <c:v>0.30311650739934148</c:v>
                </c:pt>
                <c:pt idx="75">
                  <c:v>0.3041621622622418</c:v>
                </c:pt>
                <c:pt idx="76">
                  <c:v>0.30578653096565728</c:v>
                </c:pt>
                <c:pt idx="77">
                  <c:v>0.30737660294312669</c:v>
                </c:pt>
                <c:pt idx="78">
                  <c:v>0.30903767348409278</c:v>
                </c:pt>
                <c:pt idx="79">
                  <c:v>0.31103302378853726</c:v>
                </c:pt>
                <c:pt idx="80">
                  <c:v>0.31242755086604207</c:v>
                </c:pt>
                <c:pt idx="81">
                  <c:v>0.31335079056776211</c:v>
                </c:pt>
                <c:pt idx="82">
                  <c:v>0.31490321325638332</c:v>
                </c:pt>
                <c:pt idx="83">
                  <c:v>0.3172949507601221</c:v>
                </c:pt>
                <c:pt idx="84">
                  <c:v>0.31906577014039345</c:v>
                </c:pt>
                <c:pt idx="85">
                  <c:v>0.32045823676914581</c:v>
                </c:pt>
                <c:pt idx="86">
                  <c:v>0.32238670058876201</c:v>
                </c:pt>
                <c:pt idx="87">
                  <c:v>0.32700586831152512</c:v>
                </c:pt>
                <c:pt idx="88">
                  <c:v>0.32955947911320366</c:v>
                </c:pt>
                <c:pt idx="89">
                  <c:v>0.33170263126292199</c:v>
                </c:pt>
                <c:pt idx="90">
                  <c:v>0.33427626653455528</c:v>
                </c:pt>
                <c:pt idx="91">
                  <c:v>0.33735642358956769</c:v>
                </c:pt>
                <c:pt idx="92">
                  <c:v>0.34052086987190017</c:v>
                </c:pt>
                <c:pt idx="93">
                  <c:v>0.34420779423990949</c:v>
                </c:pt>
                <c:pt idx="94">
                  <c:v>0.34671124098298423</c:v>
                </c:pt>
                <c:pt idx="95">
                  <c:v>0.34778639029208824</c:v>
                </c:pt>
                <c:pt idx="96">
                  <c:v>0.35294849120282124</c:v>
                </c:pt>
                <c:pt idx="97">
                  <c:v>0.35536088824474737</c:v>
                </c:pt>
                <c:pt idx="98">
                  <c:v>0.358843663203325</c:v>
                </c:pt>
                <c:pt idx="99">
                  <c:v>0.35807460144806458</c:v>
                </c:pt>
                <c:pt idx="100">
                  <c:v>0.36066779199150745</c:v>
                </c:pt>
                <c:pt idx="101">
                  <c:v>0.36208076844753478</c:v>
                </c:pt>
                <c:pt idx="102">
                  <c:v>0.36534846736422955</c:v>
                </c:pt>
                <c:pt idx="103">
                  <c:v>0.36760476954344806</c:v>
                </c:pt>
                <c:pt idx="104">
                  <c:v>0.37088254905033563</c:v>
                </c:pt>
                <c:pt idx="105">
                  <c:v>0.37238773980107243</c:v>
                </c:pt>
                <c:pt idx="106">
                  <c:v>0.37588618390143946</c:v>
                </c:pt>
                <c:pt idx="107">
                  <c:v>0.38054578068360539</c:v>
                </c:pt>
                <c:pt idx="108">
                  <c:v>0.38048669718283873</c:v>
                </c:pt>
                <c:pt idx="109">
                  <c:v>0.38311030951130715</c:v>
                </c:pt>
                <c:pt idx="110">
                  <c:v>0.38595735003920661</c:v>
                </c:pt>
                <c:pt idx="111">
                  <c:v>0.39071827231756273</c:v>
                </c:pt>
                <c:pt idx="112">
                  <c:v>0.39325172629632188</c:v>
                </c:pt>
                <c:pt idx="113">
                  <c:v>0.39541779384960218</c:v>
                </c:pt>
                <c:pt idx="114">
                  <c:v>0.39606409970091971</c:v>
                </c:pt>
                <c:pt idx="115">
                  <c:v>0.39967086968198917</c:v>
                </c:pt>
                <c:pt idx="116">
                  <c:v>0.40140404433122218</c:v>
                </c:pt>
                <c:pt idx="117">
                  <c:v>0.40397223501139601</c:v>
                </c:pt>
                <c:pt idx="118">
                  <c:v>0.40464991950640405</c:v>
                </c:pt>
                <c:pt idx="119">
                  <c:v>0.40492198099315929</c:v>
                </c:pt>
                <c:pt idx="120">
                  <c:v>0.40637528198398742</c:v>
                </c:pt>
                <c:pt idx="121" formatCode="0.00">
                  <c:v>0.40760985837807989</c:v>
                </c:pt>
                <c:pt idx="122">
                  <c:v>0.40857045304255202</c:v>
                </c:pt>
                <c:pt idx="123" formatCode="0.00">
                  <c:v>0.40985905027948955</c:v>
                </c:pt>
                <c:pt idx="124" formatCode="0.00">
                  <c:v>0.41113848880842513</c:v>
                </c:pt>
                <c:pt idx="125" formatCode="0.00">
                  <c:v>0.4114930766532911</c:v>
                </c:pt>
                <c:pt idx="126" formatCode="0.00">
                  <c:v>0.41282637938590716</c:v>
                </c:pt>
                <c:pt idx="127" formatCode="0.00">
                  <c:v>0.41048155496646171</c:v>
                </c:pt>
                <c:pt idx="128" formatCode="0.00">
                  <c:v>0.41143293923481816</c:v>
                </c:pt>
                <c:pt idx="129" formatCode="0.00">
                  <c:v>0.41268794636613426</c:v>
                </c:pt>
                <c:pt idx="130" formatCode="0.00">
                  <c:v>0.414817254986871</c:v>
                </c:pt>
                <c:pt idx="131" formatCode="0.00">
                  <c:v>0.41595286214932148</c:v>
                </c:pt>
                <c:pt idx="132" formatCode="0.00">
                  <c:v>0.41817639968727316</c:v>
                </c:pt>
                <c:pt idx="133" formatCode="0.00">
                  <c:v>0.42197705315118911</c:v>
                </c:pt>
                <c:pt idx="134" formatCode="0.00">
                  <c:v>0.4253931459641368</c:v>
                </c:pt>
                <c:pt idx="135" formatCode="0.00">
                  <c:v>0.42956431030571313</c:v>
                </c:pt>
                <c:pt idx="136" formatCode="0.00">
                  <c:v>0.4337395815893792</c:v>
                </c:pt>
                <c:pt idx="137" formatCode="0.00">
                  <c:v>0.4392633456747545</c:v>
                </c:pt>
                <c:pt idx="138" formatCode="0.00">
                  <c:v>0.44497310326852713</c:v>
                </c:pt>
                <c:pt idx="139" formatCode="0.00">
                  <c:v>0.45124886120526564</c:v>
                </c:pt>
                <c:pt idx="140" formatCode="0.00">
                  <c:v>0.45838921575293795</c:v>
                </c:pt>
                <c:pt idx="141" formatCode="0.00">
                  <c:v>0.46340749720726437</c:v>
                </c:pt>
                <c:pt idx="142" formatCode="0.00">
                  <c:v>0.47638208709052815</c:v>
                </c:pt>
                <c:pt idx="143" formatCode="0.00">
                  <c:v>0.484325266288956</c:v>
                </c:pt>
                <c:pt idx="144" formatCode="0.00">
                  <c:v>0.48501134574082239</c:v>
                </c:pt>
                <c:pt idx="145" formatCode="0.00">
                  <c:v>0.49214626192428129</c:v>
                </c:pt>
                <c:pt idx="146" formatCode="0.00">
                  <c:v>0.49992688620387499</c:v>
                </c:pt>
                <c:pt idx="147" formatCode="0.00">
                  <c:v>0.50525866790644236</c:v>
                </c:pt>
                <c:pt idx="148" formatCode="0.00">
                  <c:v>0.5111185526177211</c:v>
                </c:pt>
                <c:pt idx="149" formatCode="0.00">
                  <c:v>0.51908151482247156</c:v>
                </c:pt>
                <c:pt idx="150" formatCode="0.00">
                  <c:v>0.52738984974568193</c:v>
                </c:pt>
                <c:pt idx="151" formatCode="0.00">
                  <c:v>0.54161276173107575</c:v>
                </c:pt>
                <c:pt idx="152" formatCode="0.00">
                  <c:v>0.54656323137827845</c:v>
                </c:pt>
                <c:pt idx="153" formatCode="0.00">
                  <c:v>0.55484546051157924</c:v>
                </c:pt>
                <c:pt idx="154" formatCode="0.00">
                  <c:v>0.56599206537579827</c:v>
                </c:pt>
                <c:pt idx="155" formatCode="0.00">
                  <c:v>0.57481031973665397</c:v>
                </c:pt>
                <c:pt idx="156" formatCode="0.00">
                  <c:v>0.59028716632234113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D-447B-B6BF-20EAE8D0FEB1}"/>
            </c:ext>
          </c:extLst>
        </c:ser>
        <c:ser>
          <c:idx val="3"/>
          <c:order val="3"/>
          <c:tx>
            <c:strRef>
              <c:f>Primas!$A$107</c:f>
              <c:strCache>
                <c:ptCount val="1"/>
                <c:pt idx="0">
                  <c:v>SPP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Primas!$B$103:$FB$103</c:f>
              <c:numCache>
                <c:formatCode>mmm\-yy</c:formatCode>
                <c:ptCount val="157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</c:numCache>
            </c:numRef>
          </c:cat>
          <c:val>
            <c:numRef>
              <c:f>Primas!$B$107:$FB$107</c:f>
              <c:numCache>
                <c:formatCode>0.0</c:formatCode>
                <c:ptCount val="157"/>
                <c:pt idx="0">
                  <c:v>0.39752657828244764</c:v>
                </c:pt>
                <c:pt idx="1">
                  <c:v>0.40065952899456397</c:v>
                </c:pt>
                <c:pt idx="2">
                  <c:v>0.41264500201673765</c:v>
                </c:pt>
                <c:pt idx="3">
                  <c:v>0.41680482089094789</c:v>
                </c:pt>
                <c:pt idx="4">
                  <c:v>0.41080737564791409</c:v>
                </c:pt>
                <c:pt idx="5">
                  <c:v>0.40489511750512913</c:v>
                </c:pt>
                <c:pt idx="6">
                  <c:v>0.40032124462112795</c:v>
                </c:pt>
                <c:pt idx="7">
                  <c:v>0.39395361539848867</c:v>
                </c:pt>
                <c:pt idx="8">
                  <c:v>0.38575963660112261</c:v>
                </c:pt>
                <c:pt idx="9">
                  <c:v>0.37947787931470073</c:v>
                </c:pt>
                <c:pt idx="10">
                  <c:v>0.37458437105096876</c:v>
                </c:pt>
                <c:pt idx="11">
                  <c:v>0.3620953087337998</c:v>
                </c:pt>
                <c:pt idx="12">
                  <c:v>0.3506165222294611</c:v>
                </c:pt>
                <c:pt idx="13">
                  <c:v>0.33752633895812445</c:v>
                </c:pt>
                <c:pt idx="14">
                  <c:v>0.31537494675547095</c:v>
                </c:pt>
                <c:pt idx="15">
                  <c:v>0.30445146504295989</c:v>
                </c:pt>
                <c:pt idx="16">
                  <c:v>0.29826804158618836</c:v>
                </c:pt>
                <c:pt idx="17">
                  <c:v>0.29098332128616344</c:v>
                </c:pt>
                <c:pt idx="18">
                  <c:v>0.28478411780898083</c:v>
                </c:pt>
                <c:pt idx="19">
                  <c:v>0.2864313229915344</c:v>
                </c:pt>
                <c:pt idx="20">
                  <c:v>0.28230877153605255</c:v>
                </c:pt>
                <c:pt idx="21">
                  <c:v>0.27362968968580453</c:v>
                </c:pt>
                <c:pt idx="22">
                  <c:v>0.26994101611084131</c:v>
                </c:pt>
                <c:pt idx="23">
                  <c:v>0.26915920757823369</c:v>
                </c:pt>
                <c:pt idx="24">
                  <c:v>0.27045822170162692</c:v>
                </c:pt>
                <c:pt idx="25">
                  <c:v>0.2710539478080346</c:v>
                </c:pt>
                <c:pt idx="26">
                  <c:v>0.27681100866377895</c:v>
                </c:pt>
                <c:pt idx="27">
                  <c:v>0.27473464349643689</c:v>
                </c:pt>
                <c:pt idx="28">
                  <c:v>0.27567470441359643</c:v>
                </c:pt>
                <c:pt idx="29">
                  <c:v>0.27065544032174227</c:v>
                </c:pt>
                <c:pt idx="30">
                  <c:v>0.27014697699926637</c:v>
                </c:pt>
                <c:pt idx="31">
                  <c:v>0.26689907628250548</c:v>
                </c:pt>
                <c:pt idx="32">
                  <c:v>0.26474679608200824</c:v>
                </c:pt>
                <c:pt idx="33">
                  <c:v>0.26424460830745827</c:v>
                </c:pt>
                <c:pt idx="34">
                  <c:v>0.26230338959721133</c:v>
                </c:pt>
                <c:pt idx="35">
                  <c:v>0.25776639706889704</c:v>
                </c:pt>
                <c:pt idx="36">
                  <c:v>0.25957721354597219</c:v>
                </c:pt>
                <c:pt idx="37">
                  <c:v>0.25972908873415962</c:v>
                </c:pt>
                <c:pt idx="38">
                  <c:v>0.25781444874618226</c:v>
                </c:pt>
                <c:pt idx="39">
                  <c:v>0.26343169468781413</c:v>
                </c:pt>
                <c:pt idx="40">
                  <c:v>0.2660069173583991</c:v>
                </c:pt>
                <c:pt idx="41">
                  <c:v>0.27179183841278254</c:v>
                </c:pt>
                <c:pt idx="42">
                  <c:v>0.27195687797523971</c:v>
                </c:pt>
                <c:pt idx="43">
                  <c:v>0.27321100067576254</c:v>
                </c:pt>
                <c:pt idx="44">
                  <c:v>0.27561935153121769</c:v>
                </c:pt>
                <c:pt idx="45">
                  <c:v>0.2780398794540484</c:v>
                </c:pt>
                <c:pt idx="46">
                  <c:v>0.27889709669620133</c:v>
                </c:pt>
                <c:pt idx="47">
                  <c:v>0.2815470159091234</c:v>
                </c:pt>
                <c:pt idx="48">
                  <c:v>0.2806745492533233</c:v>
                </c:pt>
                <c:pt idx="49">
                  <c:v>0.28388505125819713</c:v>
                </c:pt>
                <c:pt idx="50">
                  <c:v>0.28489667391134671</c:v>
                </c:pt>
                <c:pt idx="51">
                  <c:v>0.28418620042997111</c:v>
                </c:pt>
                <c:pt idx="52">
                  <c:v>0.28456045591587298</c:v>
                </c:pt>
                <c:pt idx="53">
                  <c:v>0.28702858060762759</c:v>
                </c:pt>
                <c:pt idx="54">
                  <c:v>0.29333154819746654</c:v>
                </c:pt>
                <c:pt idx="55">
                  <c:v>0.31213462228027505</c:v>
                </c:pt>
                <c:pt idx="56">
                  <c:v>0.35235417528096202</c:v>
                </c:pt>
                <c:pt idx="57">
                  <c:v>0.38851033582662753</c:v>
                </c:pt>
                <c:pt idx="58">
                  <c:v>0.42256986737131469</c:v>
                </c:pt>
                <c:pt idx="59">
                  <c:v>0.45122400202776819</c:v>
                </c:pt>
                <c:pt idx="60">
                  <c:v>0.4705146888824312</c:v>
                </c:pt>
                <c:pt idx="61">
                  <c:v>0.47634500001043961</c:v>
                </c:pt>
                <c:pt idx="62">
                  <c:v>0.48784711568621097</c:v>
                </c:pt>
                <c:pt idx="63">
                  <c:v>0.51630363583097383</c:v>
                </c:pt>
                <c:pt idx="64">
                  <c:v>0.52903719740656918</c:v>
                </c:pt>
                <c:pt idx="65">
                  <c:v>0.53084319377413847</c:v>
                </c:pt>
                <c:pt idx="66">
                  <c:v>0.53432781754720748</c:v>
                </c:pt>
                <c:pt idx="67">
                  <c:v>0.52501479667403395</c:v>
                </c:pt>
                <c:pt idx="68">
                  <c:v>0.50264823409541504</c:v>
                </c:pt>
                <c:pt idx="69">
                  <c:v>0.47849942567857634</c:v>
                </c:pt>
                <c:pt idx="70">
                  <c:v>0.45159488321574548</c:v>
                </c:pt>
                <c:pt idx="71">
                  <c:v>0.43327561922003549</c:v>
                </c:pt>
                <c:pt idx="72">
                  <c:v>0.42552337379903638</c:v>
                </c:pt>
                <c:pt idx="73">
                  <c:v>0.4332113370273793</c:v>
                </c:pt>
                <c:pt idx="74">
                  <c:v>0.4292567649643631</c:v>
                </c:pt>
                <c:pt idx="75">
                  <c:v>0.40878888083808429</c:v>
                </c:pt>
                <c:pt idx="76">
                  <c:v>0.39948640484819092</c:v>
                </c:pt>
                <c:pt idx="77">
                  <c:v>0.40479059391324212</c:v>
                </c:pt>
                <c:pt idx="78">
                  <c:v>0.4054954017757792</c:v>
                </c:pt>
                <c:pt idx="79">
                  <c:v>0.4090036560746021</c:v>
                </c:pt>
                <c:pt idx="80">
                  <c:v>0.40481636809605281</c:v>
                </c:pt>
                <c:pt idx="81">
                  <c:v>0.40256932174500204</c:v>
                </c:pt>
                <c:pt idx="82">
                  <c:v>0.40472342966659419</c:v>
                </c:pt>
                <c:pt idx="83">
                  <c:v>0.40679537073637473</c:v>
                </c:pt>
                <c:pt idx="84">
                  <c:v>0.4049075633756582</c:v>
                </c:pt>
                <c:pt idx="85">
                  <c:v>0.40590030868128263</c:v>
                </c:pt>
                <c:pt idx="86">
                  <c:v>0.41264120833676005</c:v>
                </c:pt>
                <c:pt idx="87">
                  <c:v>0.41255666033641325</c:v>
                </c:pt>
                <c:pt idx="88">
                  <c:v>0.41852681683316401</c:v>
                </c:pt>
                <c:pt idx="89">
                  <c:v>0.4237656386316635</c:v>
                </c:pt>
                <c:pt idx="90">
                  <c:v>0.42369316723392592</c:v>
                </c:pt>
                <c:pt idx="91">
                  <c:v>0.42182436345215246</c:v>
                </c:pt>
                <c:pt idx="92">
                  <c:v>0.42479566044952533</c:v>
                </c:pt>
                <c:pt idx="93">
                  <c:v>0.42328692528001671</c:v>
                </c:pt>
                <c:pt idx="94">
                  <c:v>0.42012963298891398</c:v>
                </c:pt>
                <c:pt idx="95">
                  <c:v>0.41323521668353769</c:v>
                </c:pt>
                <c:pt idx="96">
                  <c:v>0.41331921601842259</c:v>
                </c:pt>
                <c:pt idx="97">
                  <c:v>0.40344682657169584</c:v>
                </c:pt>
                <c:pt idx="98">
                  <c:v>0.39383323417987143</c:v>
                </c:pt>
                <c:pt idx="99">
                  <c:v>0.39392425075145765</c:v>
                </c:pt>
                <c:pt idx="100">
                  <c:v>0.40511432765280919</c:v>
                </c:pt>
                <c:pt idx="101">
                  <c:v>0.40520490880463989</c:v>
                </c:pt>
                <c:pt idx="102">
                  <c:v>0.42868615523216963</c:v>
                </c:pt>
                <c:pt idx="103">
                  <c:v>0.43545567922209127</c:v>
                </c:pt>
                <c:pt idx="104">
                  <c:v>0.43856576810352987</c:v>
                </c:pt>
                <c:pt idx="105">
                  <c:v>0.44442102158275332</c:v>
                </c:pt>
                <c:pt idx="106">
                  <c:v>0.45375300665250146</c:v>
                </c:pt>
                <c:pt idx="107">
                  <c:v>0.46392263452772248</c:v>
                </c:pt>
                <c:pt idx="108">
                  <c:v>0.47519951518966541</c:v>
                </c:pt>
                <c:pt idx="109">
                  <c:v>0.48442025316091991</c:v>
                </c:pt>
                <c:pt idx="110">
                  <c:v>0.50006890344979127</c:v>
                </c:pt>
                <c:pt idx="111">
                  <c:v>0.51301584008890422</c:v>
                </c:pt>
                <c:pt idx="112">
                  <c:v>0.50351943287235379</c:v>
                </c:pt>
                <c:pt idx="113">
                  <c:v>0.4956989350551057</c:v>
                </c:pt>
                <c:pt idx="114">
                  <c:v>0.48595539105475399</c:v>
                </c:pt>
                <c:pt idx="115">
                  <c:v>0.48874232298308956</c:v>
                </c:pt>
                <c:pt idx="116">
                  <c:v>0.49402669919322006</c:v>
                </c:pt>
                <c:pt idx="117">
                  <c:v>0.5062637396098304</c:v>
                </c:pt>
                <c:pt idx="118">
                  <c:v>0.51009985068542041</c:v>
                </c:pt>
                <c:pt idx="119">
                  <c:v>0.51562894054423747</c:v>
                </c:pt>
                <c:pt idx="120">
                  <c:v>0.51012777109996643</c:v>
                </c:pt>
                <c:pt idx="121">
                  <c:v>0.5088069373540598</c:v>
                </c:pt>
                <c:pt idx="122">
                  <c:v>0.49509796563064451</c:v>
                </c:pt>
                <c:pt idx="123" formatCode="0.00">
                  <c:v>0.49128538593817844</c:v>
                </c:pt>
                <c:pt idx="124" formatCode="0.00">
                  <c:v>0.48495316171512876</c:v>
                </c:pt>
                <c:pt idx="125" formatCode="0.00">
                  <c:v>0.47923205562956661</c:v>
                </c:pt>
                <c:pt idx="126" formatCode="0.00">
                  <c:v>0.45682137426922997</c:v>
                </c:pt>
                <c:pt idx="127" formatCode="0.00">
                  <c:v>0.43755418910254523</c:v>
                </c:pt>
                <c:pt idx="128" formatCode="0.00">
                  <c:v>0.41979231756485541</c:v>
                </c:pt>
                <c:pt idx="129" formatCode="0.00">
                  <c:v>0.40079007188181448</c:v>
                </c:pt>
                <c:pt idx="130" formatCode="0.00">
                  <c:v>0.38706211374464899</c:v>
                </c:pt>
                <c:pt idx="131" formatCode="0.00">
                  <c:v>0.36930073477701103</c:v>
                </c:pt>
                <c:pt idx="132" formatCode="0.00">
                  <c:v>0.35800824839649142</c:v>
                </c:pt>
                <c:pt idx="133" formatCode="0.00">
                  <c:v>0.3463331658291936</c:v>
                </c:pt>
                <c:pt idx="134" formatCode="0.00">
                  <c:v>0.33549064786089983</c:v>
                </c:pt>
                <c:pt idx="135" formatCode="0.00">
                  <c:v>0.32387665022773443</c:v>
                </c:pt>
                <c:pt idx="136" formatCode="0.00">
                  <c:v>0.31587100398431406</c:v>
                </c:pt>
                <c:pt idx="137" formatCode="0.00">
                  <c:v>0.31249678850401297</c:v>
                </c:pt>
                <c:pt idx="138" formatCode="0.00">
                  <c:v>0.31075559363289412</c:v>
                </c:pt>
                <c:pt idx="139" formatCode="0.00">
                  <c:v>0.30754384497552495</c:v>
                </c:pt>
                <c:pt idx="140" formatCode="0.00">
                  <c:v>0.30097796973020602</c:v>
                </c:pt>
                <c:pt idx="141" formatCode="0.00">
                  <c:v>0.29427565129228</c:v>
                </c:pt>
                <c:pt idx="142" formatCode="0.00">
                  <c:v>0.28764337027467674</c:v>
                </c:pt>
                <c:pt idx="143" formatCode="0.00">
                  <c:v>0.28462880507107485</c:v>
                </c:pt>
                <c:pt idx="144" formatCode="0.00">
                  <c:v>0.27824451275736706</c:v>
                </c:pt>
                <c:pt idx="145" formatCode="0.00">
                  <c:v>0.27437623857938059</c:v>
                </c:pt>
                <c:pt idx="146" formatCode="0.00">
                  <c:v>0.2703287767982937</c:v>
                </c:pt>
                <c:pt idx="147" formatCode="0.00">
                  <c:v>0.26704902319566853</c:v>
                </c:pt>
                <c:pt idx="148" formatCode="0.00">
                  <c:v>0.26525190444062213</c:v>
                </c:pt>
                <c:pt idx="149" formatCode="0.00">
                  <c:v>0.26376414756830913</c:v>
                </c:pt>
                <c:pt idx="150" formatCode="0.00">
                  <c:v>0.26253439147674501</c:v>
                </c:pt>
                <c:pt idx="151" formatCode="0.00">
                  <c:v>0.26424074191428282</c:v>
                </c:pt>
                <c:pt idx="152" formatCode="0.00">
                  <c:v>0.26342896182266057</c:v>
                </c:pt>
                <c:pt idx="153" formatCode="0.00">
                  <c:v>0.26387896672320388</c:v>
                </c:pt>
                <c:pt idx="154" formatCode="0.00">
                  <c:v>0.26784906059180763</c:v>
                </c:pt>
                <c:pt idx="155" formatCode="0.00">
                  <c:v>0.26785197734154653</c:v>
                </c:pt>
                <c:pt idx="156" formatCode="0.00">
                  <c:v>0.26969156230860641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9D-447B-B6BF-20EAE8D0F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75592080"/>
        <c:axId val="575592640"/>
      </c:barChart>
      <c:dateAx>
        <c:axId val="575592080"/>
        <c:scaling>
          <c:orientation val="minMax"/>
          <c:max val="43435"/>
          <c:min val="3978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75592640"/>
        <c:crosses val="autoZero"/>
        <c:auto val="1"/>
        <c:lblOffset val="100"/>
        <c:baseTimeUnit val="months"/>
        <c:majorUnit val="6"/>
      </c:dateAx>
      <c:valAx>
        <c:axId val="57559264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7559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562746590310081E-2"/>
          <c:y val="5.2287571914125613E-2"/>
          <c:w val="0.87044543800519292"/>
          <c:h val="0.74022508732997649"/>
        </c:manualLayout>
      </c:layout>
      <c:lineChart>
        <c:grouping val="standard"/>
        <c:varyColors val="0"/>
        <c:ser>
          <c:idx val="1"/>
          <c:order val="0"/>
          <c:tx>
            <c:strRef>
              <c:f>Primas!$M$45</c:f>
              <c:strCache>
                <c:ptCount val="1"/>
                <c:pt idx="0">
                  <c:v>Densidad Dólares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Primas!$N$43:$FM$43</c:f>
              <c:numCache>
                <c:formatCode>mmm\-yy</c:formatCode>
                <c:ptCount val="15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</c:numCache>
            </c:numRef>
          </c:cat>
          <c:val>
            <c:numRef>
              <c:f>Primas!$N$45:$DZ$45</c:f>
              <c:numCache>
                <c:formatCode>0.0</c:formatCode>
                <c:ptCount val="117"/>
                <c:pt idx="0">
                  <c:v>36.021277525497148</c:v>
                </c:pt>
                <c:pt idx="1">
                  <c:v>37.176492677780793</c:v>
                </c:pt>
                <c:pt idx="2">
                  <c:v>36.849382381932358</c:v>
                </c:pt>
                <c:pt idx="3">
                  <c:v>37.595453967408417</c:v>
                </c:pt>
                <c:pt idx="4">
                  <c:v>38.049733326468925</c:v>
                </c:pt>
                <c:pt idx="5">
                  <c:v>39.040176385734156</c:v>
                </c:pt>
                <c:pt idx="6">
                  <c:v>39.456554343748991</c:v>
                </c:pt>
                <c:pt idx="7">
                  <c:v>39.461630525888275</c:v>
                </c:pt>
                <c:pt idx="8">
                  <c:v>39.302544190926959</c:v>
                </c:pt>
                <c:pt idx="9">
                  <c:v>39.717293704255738</c:v>
                </c:pt>
                <c:pt idx="10">
                  <c:v>39.439192998814718</c:v>
                </c:pt>
                <c:pt idx="11">
                  <c:v>39.184492678472886</c:v>
                </c:pt>
                <c:pt idx="12">
                  <c:v>38.525929481574494</c:v>
                </c:pt>
                <c:pt idx="13">
                  <c:v>38.111215815605171</c:v>
                </c:pt>
                <c:pt idx="14">
                  <c:v>38.227738743421213</c:v>
                </c:pt>
                <c:pt idx="15">
                  <c:v>38.891990276115138</c:v>
                </c:pt>
                <c:pt idx="16">
                  <c:v>38.971468799396526</c:v>
                </c:pt>
                <c:pt idx="17">
                  <c:v>38.879764367532324</c:v>
                </c:pt>
                <c:pt idx="18">
                  <c:v>39.280838558402863</c:v>
                </c:pt>
                <c:pt idx="19">
                  <c:v>39.788807942178046</c:v>
                </c:pt>
                <c:pt idx="20">
                  <c:v>41.062360571208771</c:v>
                </c:pt>
                <c:pt idx="21">
                  <c:v>42.401503885802903</c:v>
                </c:pt>
                <c:pt idx="22">
                  <c:v>42.481778983950846</c:v>
                </c:pt>
                <c:pt idx="23">
                  <c:v>43.234377006266826</c:v>
                </c:pt>
                <c:pt idx="24">
                  <c:v>44.535840075589292</c:v>
                </c:pt>
                <c:pt idx="25">
                  <c:v>45.663060221588204</c:v>
                </c:pt>
                <c:pt idx="26">
                  <c:v>48.502379722245259</c:v>
                </c:pt>
                <c:pt idx="27">
                  <c:v>46.927771501829049</c:v>
                </c:pt>
                <c:pt idx="28">
                  <c:v>47.41170162121324</c:v>
                </c:pt>
                <c:pt idx="29">
                  <c:v>46.104694916071693</c:v>
                </c:pt>
                <c:pt idx="30">
                  <c:v>49.299454387161198</c:v>
                </c:pt>
                <c:pt idx="31">
                  <c:v>47.317927526077071</c:v>
                </c:pt>
                <c:pt idx="32">
                  <c:v>47.890375613766459</c:v>
                </c:pt>
                <c:pt idx="33">
                  <c:v>46.95762352934986</c:v>
                </c:pt>
                <c:pt idx="34">
                  <c:v>47.40193561643143</c:v>
                </c:pt>
                <c:pt idx="35">
                  <c:v>47.642136472531163</c:v>
                </c:pt>
                <c:pt idx="36">
                  <c:v>47.931436553320466</c:v>
                </c:pt>
                <c:pt idx="37">
                  <c:v>47.571977028933489</c:v>
                </c:pt>
                <c:pt idx="38">
                  <c:v>50.100449001638118</c:v>
                </c:pt>
                <c:pt idx="39">
                  <c:v>53.851712122766727</c:v>
                </c:pt>
                <c:pt idx="40">
                  <c:v>54.57182437648909</c:v>
                </c:pt>
                <c:pt idx="41">
                  <c:v>54.533743325711953</c:v>
                </c:pt>
                <c:pt idx="42">
                  <c:v>55.867918833091863</c:v>
                </c:pt>
                <c:pt idx="43">
                  <c:v>57.144629564779471</c:v>
                </c:pt>
                <c:pt idx="44">
                  <c:v>59.404822727393878</c:v>
                </c:pt>
                <c:pt idx="45">
                  <c:v>59.377466230668453</c:v>
                </c:pt>
                <c:pt idx="46">
                  <c:v>60.788448977712882</c:v>
                </c:pt>
                <c:pt idx="47">
                  <c:v>61.323333528849226</c:v>
                </c:pt>
                <c:pt idx="48">
                  <c:v>62.315190170540582</c:v>
                </c:pt>
                <c:pt idx="49">
                  <c:v>62.652846540995277</c:v>
                </c:pt>
                <c:pt idx="50">
                  <c:v>62.751015978768336</c:v>
                </c:pt>
                <c:pt idx="51">
                  <c:v>62.808906653250538</c:v>
                </c:pt>
                <c:pt idx="52">
                  <c:v>63.368789597687275</c:v>
                </c:pt>
                <c:pt idx="53">
                  <c:v>65.269129024855744</c:v>
                </c:pt>
                <c:pt idx="54">
                  <c:v>66.439228608789122</c:v>
                </c:pt>
                <c:pt idx="55">
                  <c:v>69.258033920999111</c:v>
                </c:pt>
                <c:pt idx="56">
                  <c:v>71.901507607019781</c:v>
                </c:pt>
                <c:pt idx="57">
                  <c:v>74.082346218387855</c:v>
                </c:pt>
                <c:pt idx="58">
                  <c:v>75.543143296987708</c:v>
                </c:pt>
                <c:pt idx="59">
                  <c:v>78.708315259345184</c:v>
                </c:pt>
                <c:pt idx="60">
                  <c:v>81.00086170630891</c:v>
                </c:pt>
                <c:pt idx="61">
                  <c:v>82.766077081485335</c:v>
                </c:pt>
                <c:pt idx="62">
                  <c:v>83.964890794536572</c:v>
                </c:pt>
                <c:pt idx="63">
                  <c:v>84.585849168328849</c:v>
                </c:pt>
                <c:pt idx="64">
                  <c:v>87.632147097972677</c:v>
                </c:pt>
                <c:pt idx="65">
                  <c:v>89.09846905228865</c:v>
                </c:pt>
                <c:pt idx="66">
                  <c:v>89.530898957807878</c:v>
                </c:pt>
                <c:pt idx="67">
                  <c:v>89.907545269554674</c:v>
                </c:pt>
                <c:pt idx="68">
                  <c:v>87.801551026108342</c:v>
                </c:pt>
                <c:pt idx="69">
                  <c:v>89.053489442924558</c:v>
                </c:pt>
                <c:pt idx="70">
                  <c:v>89.40792012741376</c:v>
                </c:pt>
                <c:pt idx="71">
                  <c:v>89.276794998294946</c:v>
                </c:pt>
                <c:pt idx="72">
                  <c:v>90.321064133355094</c:v>
                </c:pt>
                <c:pt idx="73">
                  <c:v>90.778618997677896</c:v>
                </c:pt>
                <c:pt idx="74">
                  <c:v>90.842626349962913</c:v>
                </c:pt>
                <c:pt idx="75">
                  <c:v>91.745100801648533</c:v>
                </c:pt>
                <c:pt idx="76">
                  <c:v>90.261635867867668</c:v>
                </c:pt>
                <c:pt idx="77">
                  <c:v>91.834463422809449</c:v>
                </c:pt>
                <c:pt idx="78">
                  <c:v>95.295798534220779</c:v>
                </c:pt>
                <c:pt idx="79">
                  <c:v>96.107978725657091</c:v>
                </c:pt>
                <c:pt idx="80">
                  <c:v>96.967754178035023</c:v>
                </c:pt>
                <c:pt idx="81">
                  <c:v>97.906896351157243</c:v>
                </c:pt>
                <c:pt idx="82">
                  <c:v>99.60762545126525</c:v>
                </c:pt>
                <c:pt idx="83">
                  <c:v>102.30872714760136</c:v>
                </c:pt>
                <c:pt idx="84">
                  <c:v>102.38091166338214</c:v>
                </c:pt>
                <c:pt idx="85">
                  <c:v>103.4561081338145</c:v>
                </c:pt>
                <c:pt idx="86">
                  <c:v>103.86022840938793</c:v>
                </c:pt>
                <c:pt idx="87">
                  <c:v>103.30893151341428</c:v>
                </c:pt>
                <c:pt idx="88">
                  <c:v>101.46998029885091</c:v>
                </c:pt>
                <c:pt idx="89">
                  <c:v>100.68183326347433</c:v>
                </c:pt>
                <c:pt idx="90">
                  <c:v>101.00192011886037</c:v>
                </c:pt>
                <c:pt idx="91">
                  <c:v>101.86506538438556</c:v>
                </c:pt>
                <c:pt idx="92">
                  <c:v>103.58793013327389</c:v>
                </c:pt>
                <c:pt idx="93">
                  <c:v>105.70822872780862</c:v>
                </c:pt>
                <c:pt idx="94">
                  <c:v>104.66955579017061</c:v>
                </c:pt>
                <c:pt idx="95">
                  <c:v>105.88893980363628</c:v>
                </c:pt>
                <c:pt idx="96">
                  <c:v>105.18362057187665</c:v>
                </c:pt>
                <c:pt idx="97">
                  <c:v>106.0479757630151</c:v>
                </c:pt>
                <c:pt idx="98">
                  <c:v>106.74267289450582</c:v>
                </c:pt>
                <c:pt idx="99">
                  <c:v>107.94816417381232</c:v>
                </c:pt>
                <c:pt idx="100">
                  <c:v>110.58963185304324</c:v>
                </c:pt>
                <c:pt idx="101">
                  <c:v>111.51854606772748</c:v>
                </c:pt>
                <c:pt idx="102">
                  <c:v>111.86662909095563</c:v>
                </c:pt>
                <c:pt idx="103">
                  <c:v>110.84564946855681</c:v>
                </c:pt>
                <c:pt idx="104">
                  <c:v>110.54756161489973</c:v>
                </c:pt>
                <c:pt idx="105">
                  <c:v>109.80451460691242</c:v>
                </c:pt>
                <c:pt idx="106">
                  <c:v>111.33241083486433</c:v>
                </c:pt>
                <c:pt idx="107">
                  <c:v>109.79514739995689</c:v>
                </c:pt>
                <c:pt idx="108">
                  <c:v>109.3100349054132</c:v>
                </c:pt>
                <c:pt idx="109">
                  <c:v>110.13411882426784</c:v>
                </c:pt>
                <c:pt idx="110">
                  <c:v>112.24311971773339</c:v>
                </c:pt>
                <c:pt idx="111">
                  <c:v>111.55447426754604</c:v>
                </c:pt>
                <c:pt idx="112">
                  <c:v>110.94790467832031</c:v>
                </c:pt>
                <c:pt idx="113">
                  <c:v>110.5713248825661</c:v>
                </c:pt>
                <c:pt idx="114">
                  <c:v>111.70265311486907</c:v>
                </c:pt>
                <c:pt idx="115">
                  <c:v>112.02669191409861</c:v>
                </c:pt>
                <c:pt idx="116">
                  <c:v>114.21623836331487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F3-4C81-AECC-FB8561B86F50}"/>
            </c:ext>
          </c:extLst>
        </c:ser>
        <c:ser>
          <c:idx val="2"/>
          <c:order val="1"/>
          <c:tx>
            <c:strRef>
              <c:f>Primas!$M$46</c:f>
              <c:strCache>
                <c:ptCount val="1"/>
                <c:pt idx="0">
                  <c:v>No Vida</c:v>
                </c:pt>
              </c:strCache>
            </c:strRef>
          </c:tx>
          <c:spPr>
            <a:ln w="28575" cap="rnd">
              <a:solidFill>
                <a:srgbClr val="00C19F"/>
              </a:solidFill>
              <a:round/>
            </a:ln>
            <a:effectLst/>
          </c:spPr>
          <c:marker>
            <c:symbol val="none"/>
          </c:marker>
          <c:cat>
            <c:numRef>
              <c:f>Primas!$N$43:$FM$43</c:f>
              <c:numCache>
                <c:formatCode>mmm\-yy</c:formatCode>
                <c:ptCount val="15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</c:numCache>
            </c:numRef>
          </c:cat>
          <c:val>
            <c:numRef>
              <c:f>Primas!$N$46:$FM$46</c:f>
              <c:numCache>
                <c:formatCode>0.0</c:formatCode>
                <c:ptCount val="156"/>
                <c:pt idx="0">
                  <c:v>19.850260623196093</c:v>
                </c:pt>
                <c:pt idx="1">
                  <c:v>20.383804229278358</c:v>
                </c:pt>
                <c:pt idx="2">
                  <c:v>20.063619514270403</c:v>
                </c:pt>
                <c:pt idx="3">
                  <c:v>20.539897569996018</c:v>
                </c:pt>
                <c:pt idx="4">
                  <c:v>20.875507051047006</c:v>
                </c:pt>
                <c:pt idx="5">
                  <c:v>21.545893933054689</c:v>
                </c:pt>
                <c:pt idx="6">
                  <c:v>21.788144339909309</c:v>
                </c:pt>
                <c:pt idx="7">
                  <c:v>21.809941996323666</c:v>
                </c:pt>
                <c:pt idx="8">
                  <c:v>21.698445030438702</c:v>
                </c:pt>
                <c:pt idx="9">
                  <c:v>21.89017059966536</c:v>
                </c:pt>
                <c:pt idx="10">
                  <c:v>21.873016638241769</c:v>
                </c:pt>
                <c:pt idx="11">
                  <c:v>21.630570859962603</c:v>
                </c:pt>
                <c:pt idx="12">
                  <c:v>21.199536428291342</c:v>
                </c:pt>
                <c:pt idx="13">
                  <c:v>21.248559929808362</c:v>
                </c:pt>
                <c:pt idx="14">
                  <c:v>21.508886242862264</c:v>
                </c:pt>
                <c:pt idx="15">
                  <c:v>22.100521076954141</c:v>
                </c:pt>
                <c:pt idx="16">
                  <c:v>22.23648466623974</c:v>
                </c:pt>
                <c:pt idx="17">
                  <c:v>22.188958168501088</c:v>
                </c:pt>
                <c:pt idx="18">
                  <c:v>22.267734220117887</c:v>
                </c:pt>
                <c:pt idx="19">
                  <c:v>22.647750424161938</c:v>
                </c:pt>
                <c:pt idx="20">
                  <c:v>23.613981751034064</c:v>
                </c:pt>
                <c:pt idx="21">
                  <c:v>24.283785049394357</c:v>
                </c:pt>
                <c:pt idx="22">
                  <c:v>24.115261131885482</c:v>
                </c:pt>
                <c:pt idx="23">
                  <c:v>24.621468221999912</c:v>
                </c:pt>
                <c:pt idx="24">
                  <c:v>25.235395242251645</c:v>
                </c:pt>
                <c:pt idx="25">
                  <c:v>25.58308036972522</c:v>
                </c:pt>
                <c:pt idx="26">
                  <c:v>27.293917486919923</c:v>
                </c:pt>
                <c:pt idx="27">
                  <c:v>26.21705419226338</c:v>
                </c:pt>
                <c:pt idx="28">
                  <c:v>26.524542251340016</c:v>
                </c:pt>
                <c:pt idx="29">
                  <c:v>25.86319689281013</c:v>
                </c:pt>
                <c:pt idx="30">
                  <c:v>27.852117681562071</c:v>
                </c:pt>
                <c:pt idx="31">
                  <c:v>26.69258882845925</c:v>
                </c:pt>
                <c:pt idx="32">
                  <c:v>27.132582726175418</c:v>
                </c:pt>
                <c:pt idx="33">
                  <c:v>26.854711862566241</c:v>
                </c:pt>
                <c:pt idx="34">
                  <c:v>27.367350118412801</c:v>
                </c:pt>
                <c:pt idx="35">
                  <c:v>27.49255882860885</c:v>
                </c:pt>
                <c:pt idx="36">
                  <c:v>27.785649440323802</c:v>
                </c:pt>
                <c:pt idx="37">
                  <c:v>27.806884984818968</c:v>
                </c:pt>
                <c:pt idx="38">
                  <c:v>29.36786453726215</c:v>
                </c:pt>
                <c:pt idx="39">
                  <c:v>31.657196608681762</c:v>
                </c:pt>
                <c:pt idx="40">
                  <c:v>32.116191557960228</c:v>
                </c:pt>
                <c:pt idx="41">
                  <c:v>32.138989617431974</c:v>
                </c:pt>
                <c:pt idx="42">
                  <c:v>33.127652705642298</c:v>
                </c:pt>
                <c:pt idx="43">
                  <c:v>34.058666218373844</c:v>
                </c:pt>
                <c:pt idx="44">
                  <c:v>35.63385239193105</c:v>
                </c:pt>
                <c:pt idx="45">
                  <c:v>35.586372291494186</c:v>
                </c:pt>
                <c:pt idx="46">
                  <c:v>36.509326557482936</c:v>
                </c:pt>
                <c:pt idx="47">
                  <c:v>37.058041238204552</c:v>
                </c:pt>
                <c:pt idx="48">
                  <c:v>37.539747418566009</c:v>
                </c:pt>
                <c:pt idx="49">
                  <c:v>37.596061116828807</c:v>
                </c:pt>
                <c:pt idx="50">
                  <c:v>37.432668752088787</c:v>
                </c:pt>
                <c:pt idx="51">
                  <c:v>37.320922369570454</c:v>
                </c:pt>
                <c:pt idx="52">
                  <c:v>37.454643230349951</c:v>
                </c:pt>
                <c:pt idx="53">
                  <c:v>38.59549943313516</c:v>
                </c:pt>
                <c:pt idx="54">
                  <c:v>38.535846177304805</c:v>
                </c:pt>
                <c:pt idx="55">
                  <c:v>38.707840050456525</c:v>
                </c:pt>
                <c:pt idx="56">
                  <c:v>39.117502431231124</c:v>
                </c:pt>
                <c:pt idx="57">
                  <c:v>39.278766713934381</c:v>
                </c:pt>
                <c:pt idx="58">
                  <c:v>39.305250710789799</c:v>
                </c:pt>
                <c:pt idx="59">
                  <c:v>40.742638430113878</c:v>
                </c:pt>
                <c:pt idx="60">
                  <c:v>41.649825489338284</c:v>
                </c:pt>
                <c:pt idx="61">
                  <c:v>42.391833665010374</c:v>
                </c:pt>
                <c:pt idx="62">
                  <c:v>42.035442068369534</c:v>
                </c:pt>
                <c:pt idx="63">
                  <c:v>41.897789953150308</c:v>
                </c:pt>
                <c:pt idx="64">
                  <c:v>43.545889002630524</c:v>
                </c:pt>
                <c:pt idx="65">
                  <c:v>44.080280307885864</c:v>
                </c:pt>
                <c:pt idx="66">
                  <c:v>44.349068822097898</c:v>
                </c:pt>
                <c:pt idx="67">
                  <c:v>45.306283294971152</c:v>
                </c:pt>
                <c:pt idx="68">
                  <c:v>44.813698496183868</c:v>
                </c:pt>
                <c:pt idx="69">
                  <c:v>46.187377286831868</c:v>
                </c:pt>
                <c:pt idx="70">
                  <c:v>47.16923241665301</c:v>
                </c:pt>
                <c:pt idx="71">
                  <c:v>47.104528177510588</c:v>
                </c:pt>
                <c:pt idx="72">
                  <c:v>47.2454492641846</c:v>
                </c:pt>
                <c:pt idx="73">
                  <c:v>47.43092865800147</c:v>
                </c:pt>
                <c:pt idx="74">
                  <c:v>48.268880334703468</c:v>
                </c:pt>
                <c:pt idx="75">
                  <c:v>48.984546005330394</c:v>
                </c:pt>
                <c:pt idx="76">
                  <c:v>47.972142628700425</c:v>
                </c:pt>
                <c:pt idx="77">
                  <c:v>48.578742993253378</c:v>
                </c:pt>
                <c:pt idx="78">
                  <c:v>50.7819581488518</c:v>
                </c:pt>
                <c:pt idx="79">
                  <c:v>51.215183584253516</c:v>
                </c:pt>
                <c:pt idx="80">
                  <c:v>51.721884704003337</c:v>
                </c:pt>
                <c:pt idx="81">
                  <c:v>52.00845315555015</c:v>
                </c:pt>
                <c:pt idx="82">
                  <c:v>52.875724980531153</c:v>
                </c:pt>
                <c:pt idx="83">
                  <c:v>54.743406755650128</c:v>
                </c:pt>
                <c:pt idx="84">
                  <c:v>54.986101902393166</c:v>
                </c:pt>
                <c:pt idx="85">
                  <c:v>55.451619071617834</c:v>
                </c:pt>
                <c:pt idx="86">
                  <c:v>55.422621605785956</c:v>
                </c:pt>
                <c:pt idx="87">
                  <c:v>55.104958104521927</c:v>
                </c:pt>
                <c:pt idx="88">
                  <c:v>54.083249703457568</c:v>
                </c:pt>
                <c:pt idx="89">
                  <c:v>53.74004973001999</c:v>
                </c:pt>
                <c:pt idx="90">
                  <c:v>53.917048985907194</c:v>
                </c:pt>
                <c:pt idx="91">
                  <c:v>54.408243400819181</c:v>
                </c:pt>
                <c:pt idx="92">
                  <c:v>55.312225199194678</c:v>
                </c:pt>
                <c:pt idx="93">
                  <c:v>56.957136546931793</c:v>
                </c:pt>
                <c:pt idx="94">
                  <c:v>56.54861175566014</c:v>
                </c:pt>
                <c:pt idx="95">
                  <c:v>57.037661971640958</c:v>
                </c:pt>
                <c:pt idx="96">
                  <c:v>56.984098308523038</c:v>
                </c:pt>
                <c:pt idx="97">
                  <c:v>57.610323373058932</c:v>
                </c:pt>
                <c:pt idx="98">
                  <c:v>58.21908820796618</c:v>
                </c:pt>
                <c:pt idx="99">
                  <c:v>58.357421285800463</c:v>
                </c:pt>
                <c:pt idx="100">
                  <c:v>59.957430340093872</c:v>
                </c:pt>
                <c:pt idx="101">
                  <c:v>59.499128642331662</c:v>
                </c:pt>
                <c:pt idx="102">
                  <c:v>59.062369200957725</c:v>
                </c:pt>
                <c:pt idx="103">
                  <c:v>58.309729293924548</c:v>
                </c:pt>
                <c:pt idx="104">
                  <c:v>58.18801669657757</c:v>
                </c:pt>
                <c:pt idx="105">
                  <c:v>57.133830522888402</c:v>
                </c:pt>
                <c:pt idx="106">
                  <c:v>57.61126216039753</c:v>
                </c:pt>
                <c:pt idx="107">
                  <c:v>56.501594142660778</c:v>
                </c:pt>
                <c:pt idx="108">
                  <c:v>56.411100042637777</c:v>
                </c:pt>
                <c:pt idx="109">
                  <c:v>56.594920490081734</c:v>
                </c:pt>
                <c:pt idx="110">
                  <c:v>57.534316126772168</c:v>
                </c:pt>
                <c:pt idx="111">
                  <c:v>57.54153726400682</c:v>
                </c:pt>
                <c:pt idx="112">
                  <c:v>57.551850263992115</c:v>
                </c:pt>
                <c:pt idx="113">
                  <c:v>57.806983060671662</c:v>
                </c:pt>
                <c:pt idx="114">
                  <c:v>58.455508887712533</c:v>
                </c:pt>
                <c:pt idx="115">
                  <c:v>58.93611250976361</c:v>
                </c:pt>
                <c:pt idx="116">
                  <c:v>59.8072163802331</c:v>
                </c:pt>
                <c:pt idx="117">
                  <c:v>59.413394443836225</c:v>
                </c:pt>
                <c:pt idx="118">
                  <c:v>57.70603178786584</c:v>
                </c:pt>
                <c:pt idx="119">
                  <c:v>57.455778861345564</c:v>
                </c:pt>
                <c:pt idx="120">
                  <c:v>56.430913941719432</c:v>
                </c:pt>
                <c:pt idx="121">
                  <c:v>56.277644846808442</c:v>
                </c:pt>
                <c:pt idx="122">
                  <c:v>59.635671142988045</c:v>
                </c:pt>
                <c:pt idx="123">
                  <c:v>60.439278835818385</c:v>
                </c:pt>
                <c:pt idx="124">
                  <c:v>57.918019996845871</c:v>
                </c:pt>
                <c:pt idx="125">
                  <c:v>59.484255064091968</c:v>
                </c:pt>
                <c:pt idx="126">
                  <c:v>58.591900126468296</c:v>
                </c:pt>
                <c:pt idx="127">
                  <c:v>57.534214456599443</c:v>
                </c:pt>
                <c:pt idx="128">
                  <c:v>57.016140007564083</c:v>
                </c:pt>
                <c:pt idx="129">
                  <c:v>57.27235699882165</c:v>
                </c:pt>
                <c:pt idx="130">
                  <c:v>56.450299412426368</c:v>
                </c:pt>
                <c:pt idx="131">
                  <c:v>57.916346621667216</c:v>
                </c:pt>
                <c:pt idx="132">
                  <c:v>58.491044067004317</c:v>
                </c:pt>
                <c:pt idx="133">
                  <c:v>58.107087643316028</c:v>
                </c:pt>
                <c:pt idx="134">
                  <c:v>58.54907870476103</c:v>
                </c:pt>
                <c:pt idx="135">
                  <c:v>58.427708108830885</c:v>
                </c:pt>
                <c:pt idx="136">
                  <c:v>58.239736573557259</c:v>
                </c:pt>
                <c:pt idx="137">
                  <c:v>58.2609904591028</c:v>
                </c:pt>
                <c:pt idx="138">
                  <c:v>57.95117538741453</c:v>
                </c:pt>
                <c:pt idx="139">
                  <c:v>57.655712209995393</c:v>
                </c:pt>
                <c:pt idx="140">
                  <c:v>56.564437434510737</c:v>
                </c:pt>
                <c:pt idx="141">
                  <c:v>57.131991168724078</c:v>
                </c:pt>
                <c:pt idx="142">
                  <c:v>57.57075980737627</c:v>
                </c:pt>
                <c:pt idx="143">
                  <c:v>57.661812254667325</c:v>
                </c:pt>
                <c:pt idx="144">
                  <c:v>58.700109771320271</c:v>
                </c:pt>
                <c:pt idx="145">
                  <c:v>57.897779600298271</c:v>
                </c:pt>
                <c:pt idx="146">
                  <c:v>58.636953656743543</c:v>
                </c:pt>
                <c:pt idx="147">
                  <c:v>58.669353288732928</c:v>
                </c:pt>
                <c:pt idx="148">
                  <c:v>59.93666063986975</c:v>
                </c:pt>
                <c:pt idx="149">
                  <c:v>60.217794763449049</c:v>
                </c:pt>
                <c:pt idx="150">
                  <c:v>61.167221347233337</c:v>
                </c:pt>
                <c:pt idx="151">
                  <c:v>61.266464594010721</c:v>
                </c:pt>
                <c:pt idx="152">
                  <c:v>62.256632170920525</c:v>
                </c:pt>
                <c:pt idx="153">
                  <c:v>61.558856351533926</c:v>
                </c:pt>
                <c:pt idx="154">
                  <c:v>62.222075783358676</c:v>
                </c:pt>
                <c:pt idx="155">
                  <c:v>62.571096050992423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F3-4C81-AECC-FB8561B86F50}"/>
            </c:ext>
          </c:extLst>
        </c:ser>
        <c:ser>
          <c:idx val="3"/>
          <c:order val="2"/>
          <c:tx>
            <c:strRef>
              <c:f>Primas!$M$47</c:f>
              <c:strCache>
                <c:ptCount val="1"/>
                <c:pt idx="0">
                  <c:v>Vida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Primas!$N$43:$FM$43</c:f>
              <c:numCache>
                <c:formatCode>mmm\-yy</c:formatCode>
                <c:ptCount val="15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</c:numCache>
            </c:numRef>
          </c:cat>
          <c:val>
            <c:numRef>
              <c:f>Primas!$N$47:$FM$47</c:f>
              <c:numCache>
                <c:formatCode>0.0</c:formatCode>
                <c:ptCount val="156"/>
                <c:pt idx="0">
                  <c:v>16.171016902301055</c:v>
                </c:pt>
                <c:pt idx="1">
                  <c:v>16.792688448502435</c:v>
                </c:pt>
                <c:pt idx="2">
                  <c:v>16.785762867661955</c:v>
                </c:pt>
                <c:pt idx="3">
                  <c:v>17.055556397412399</c:v>
                </c:pt>
                <c:pt idx="4">
                  <c:v>17.174226275421919</c:v>
                </c:pt>
                <c:pt idx="5">
                  <c:v>17.494282452679467</c:v>
                </c:pt>
                <c:pt idx="6">
                  <c:v>17.668410003839682</c:v>
                </c:pt>
                <c:pt idx="7">
                  <c:v>17.651688529564609</c:v>
                </c:pt>
                <c:pt idx="8">
                  <c:v>17.604099160488257</c:v>
                </c:pt>
                <c:pt idx="9">
                  <c:v>17.827123104590378</c:v>
                </c:pt>
                <c:pt idx="10">
                  <c:v>17.56617636057295</c:v>
                </c:pt>
                <c:pt idx="11">
                  <c:v>17.553921818510283</c:v>
                </c:pt>
                <c:pt idx="12">
                  <c:v>17.326393053283152</c:v>
                </c:pt>
                <c:pt idx="13">
                  <c:v>16.862655885796809</c:v>
                </c:pt>
                <c:pt idx="14">
                  <c:v>16.718852500558949</c:v>
                </c:pt>
                <c:pt idx="15">
                  <c:v>16.791469199160996</c:v>
                </c:pt>
                <c:pt idx="16">
                  <c:v>16.734984133156786</c:v>
                </c:pt>
                <c:pt idx="17">
                  <c:v>16.690806199031236</c:v>
                </c:pt>
                <c:pt idx="18">
                  <c:v>17.013104338284975</c:v>
                </c:pt>
                <c:pt idx="19">
                  <c:v>17.141057518016108</c:v>
                </c:pt>
                <c:pt idx="20">
                  <c:v>17.448378820174707</c:v>
                </c:pt>
                <c:pt idx="21">
                  <c:v>18.117718836408546</c:v>
                </c:pt>
                <c:pt idx="22">
                  <c:v>18.366517852065364</c:v>
                </c:pt>
                <c:pt idx="23">
                  <c:v>18.612908784266914</c:v>
                </c:pt>
                <c:pt idx="24">
                  <c:v>19.300444833337647</c:v>
                </c:pt>
                <c:pt idx="25">
                  <c:v>20.079979851862984</c:v>
                </c:pt>
                <c:pt idx="26">
                  <c:v>21.208462235325335</c:v>
                </c:pt>
                <c:pt idx="27">
                  <c:v>20.71071730956567</c:v>
                </c:pt>
                <c:pt idx="28">
                  <c:v>20.887159369873224</c:v>
                </c:pt>
                <c:pt idx="29">
                  <c:v>20.241498023261563</c:v>
                </c:pt>
                <c:pt idx="30">
                  <c:v>21.447336705599128</c:v>
                </c:pt>
                <c:pt idx="31">
                  <c:v>20.625338697617821</c:v>
                </c:pt>
                <c:pt idx="32">
                  <c:v>20.757792887591041</c:v>
                </c:pt>
                <c:pt idx="33">
                  <c:v>20.102911666783619</c:v>
                </c:pt>
                <c:pt idx="34">
                  <c:v>20.034585498018629</c:v>
                </c:pt>
                <c:pt idx="35">
                  <c:v>20.149577643922314</c:v>
                </c:pt>
                <c:pt idx="36">
                  <c:v>20.145787112996665</c:v>
                </c:pt>
                <c:pt idx="37">
                  <c:v>19.765092044114521</c:v>
                </c:pt>
                <c:pt idx="38">
                  <c:v>20.732584464375968</c:v>
                </c:pt>
                <c:pt idx="39">
                  <c:v>22.194515514084966</c:v>
                </c:pt>
                <c:pt idx="40">
                  <c:v>22.455632818528862</c:v>
                </c:pt>
                <c:pt idx="41">
                  <c:v>22.394753708279978</c:v>
                </c:pt>
                <c:pt idx="42">
                  <c:v>22.740266127449566</c:v>
                </c:pt>
                <c:pt idx="43">
                  <c:v>23.085963346405627</c:v>
                </c:pt>
                <c:pt idx="44">
                  <c:v>23.770970335462827</c:v>
                </c:pt>
                <c:pt idx="45">
                  <c:v>23.791093939174267</c:v>
                </c:pt>
                <c:pt idx="46">
                  <c:v>24.279122420229946</c:v>
                </c:pt>
                <c:pt idx="47">
                  <c:v>24.265292290644673</c:v>
                </c:pt>
                <c:pt idx="48">
                  <c:v>24.775442751974573</c:v>
                </c:pt>
                <c:pt idx="49">
                  <c:v>25.05678542416647</c:v>
                </c:pt>
                <c:pt idx="50">
                  <c:v>25.318347226679549</c:v>
                </c:pt>
                <c:pt idx="51">
                  <c:v>25.487984283680085</c:v>
                </c:pt>
                <c:pt idx="52">
                  <c:v>25.914146367337324</c:v>
                </c:pt>
                <c:pt idx="53">
                  <c:v>26.673629591720584</c:v>
                </c:pt>
                <c:pt idx="54">
                  <c:v>27.903382431484317</c:v>
                </c:pt>
                <c:pt idx="55">
                  <c:v>30.550193870542586</c:v>
                </c:pt>
                <c:pt idx="56">
                  <c:v>32.784005175788657</c:v>
                </c:pt>
                <c:pt idx="57">
                  <c:v>34.803579504453474</c:v>
                </c:pt>
                <c:pt idx="58">
                  <c:v>36.237892586197908</c:v>
                </c:pt>
                <c:pt idx="59">
                  <c:v>37.965676829231306</c:v>
                </c:pt>
                <c:pt idx="60">
                  <c:v>39.351036216970627</c:v>
                </c:pt>
                <c:pt idx="61">
                  <c:v>40.374243416474961</c:v>
                </c:pt>
                <c:pt idx="62">
                  <c:v>41.929448726167038</c:v>
                </c:pt>
                <c:pt idx="63">
                  <c:v>42.688059215178541</c:v>
                </c:pt>
                <c:pt idx="64">
                  <c:v>44.086258095342153</c:v>
                </c:pt>
                <c:pt idx="65">
                  <c:v>45.018188744402785</c:v>
                </c:pt>
                <c:pt idx="66">
                  <c:v>45.18183013570998</c:v>
                </c:pt>
                <c:pt idx="67">
                  <c:v>44.601261974583522</c:v>
                </c:pt>
                <c:pt idx="68">
                  <c:v>42.987852529924474</c:v>
                </c:pt>
                <c:pt idx="69">
                  <c:v>42.86611215609269</c:v>
                </c:pt>
                <c:pt idx="70">
                  <c:v>42.23868771076075</c:v>
                </c:pt>
                <c:pt idx="71">
                  <c:v>42.172266820784358</c:v>
                </c:pt>
                <c:pt idx="72">
                  <c:v>43.075614869170494</c:v>
                </c:pt>
                <c:pt idx="73">
                  <c:v>43.347690339676426</c:v>
                </c:pt>
                <c:pt idx="74">
                  <c:v>42.573746015259445</c:v>
                </c:pt>
                <c:pt idx="75">
                  <c:v>42.760554796318139</c:v>
                </c:pt>
                <c:pt idx="76">
                  <c:v>42.289493239167243</c:v>
                </c:pt>
                <c:pt idx="77">
                  <c:v>43.255720429556071</c:v>
                </c:pt>
                <c:pt idx="78">
                  <c:v>44.513840385368979</c:v>
                </c:pt>
                <c:pt idx="79">
                  <c:v>44.892795141403575</c:v>
                </c:pt>
                <c:pt idx="80">
                  <c:v>45.245869474031686</c:v>
                </c:pt>
                <c:pt idx="81">
                  <c:v>45.898443195607094</c:v>
                </c:pt>
                <c:pt idx="82">
                  <c:v>46.731900470734097</c:v>
                </c:pt>
                <c:pt idx="83">
                  <c:v>47.565320391951232</c:v>
                </c:pt>
                <c:pt idx="84">
                  <c:v>47.39480976098897</c:v>
                </c:pt>
                <c:pt idx="85">
                  <c:v>48.004489062196662</c:v>
                </c:pt>
                <c:pt idx="86">
                  <c:v>48.437606803601973</c:v>
                </c:pt>
                <c:pt idx="87">
                  <c:v>48.203973408892352</c:v>
                </c:pt>
                <c:pt idx="88">
                  <c:v>47.386730595393345</c:v>
                </c:pt>
                <c:pt idx="89">
                  <c:v>46.941783533454341</c:v>
                </c:pt>
                <c:pt idx="90">
                  <c:v>47.084871132953175</c:v>
                </c:pt>
                <c:pt idx="91">
                  <c:v>47.456821983566378</c:v>
                </c:pt>
                <c:pt idx="92">
                  <c:v>48.275704934079208</c:v>
                </c:pt>
                <c:pt idx="93">
                  <c:v>48.751092180876825</c:v>
                </c:pt>
                <c:pt idx="94">
                  <c:v>48.120944034510465</c:v>
                </c:pt>
                <c:pt idx="95">
                  <c:v>48.851277831995318</c:v>
                </c:pt>
                <c:pt idx="96">
                  <c:v>48.199522263353607</c:v>
                </c:pt>
                <c:pt idx="97">
                  <c:v>48.43765238995617</c:v>
                </c:pt>
                <c:pt idx="98">
                  <c:v>48.523584686539635</c:v>
                </c:pt>
                <c:pt idx="99">
                  <c:v>49.590742888011853</c:v>
                </c:pt>
                <c:pt idx="100">
                  <c:v>50.632201512949372</c:v>
                </c:pt>
                <c:pt idx="101">
                  <c:v>52.019417425395822</c:v>
                </c:pt>
                <c:pt idx="102">
                  <c:v>52.804259889997901</c:v>
                </c:pt>
                <c:pt idx="103">
                  <c:v>52.535920174632267</c:v>
                </c:pt>
                <c:pt idx="104">
                  <c:v>52.359544918322165</c:v>
                </c:pt>
                <c:pt idx="105">
                  <c:v>52.670684084024018</c:v>
                </c:pt>
                <c:pt idx="106">
                  <c:v>53.721148674466804</c:v>
                </c:pt>
                <c:pt idx="107">
                  <c:v>53.293553257296111</c:v>
                </c:pt>
                <c:pt idx="108">
                  <c:v>52.898934862775427</c:v>
                </c:pt>
                <c:pt idx="109">
                  <c:v>53.539198334186111</c:v>
                </c:pt>
                <c:pt idx="110">
                  <c:v>54.708803590961224</c:v>
                </c:pt>
                <c:pt idx="111">
                  <c:v>54.012937003539221</c:v>
                </c:pt>
                <c:pt idx="112">
                  <c:v>53.396054414328198</c:v>
                </c:pt>
                <c:pt idx="113">
                  <c:v>52.76434182189444</c:v>
                </c:pt>
                <c:pt idx="114">
                  <c:v>53.247144227156532</c:v>
                </c:pt>
                <c:pt idx="115">
                  <c:v>53.090579404334996</c:v>
                </c:pt>
                <c:pt idx="116">
                  <c:v>54.409021983081772</c:v>
                </c:pt>
                <c:pt idx="117">
                  <c:v>53.922495019962099</c:v>
                </c:pt>
                <c:pt idx="118">
                  <c:v>53.118891442852359</c:v>
                </c:pt>
                <c:pt idx="119">
                  <c:v>52.682307866368674</c:v>
                </c:pt>
                <c:pt idx="120">
                  <c:v>51.972824349408349</c:v>
                </c:pt>
                <c:pt idx="121">
                  <c:v>51.043476275805105</c:v>
                </c:pt>
                <c:pt idx="122">
                  <c:v>53.890798917916484</c:v>
                </c:pt>
                <c:pt idx="123">
                  <c:v>54.708166909878557</c:v>
                </c:pt>
                <c:pt idx="124">
                  <c:v>53.231604223074683</c:v>
                </c:pt>
                <c:pt idx="125">
                  <c:v>53.320283965274001</c:v>
                </c:pt>
                <c:pt idx="126">
                  <c:v>51.267712811974341</c:v>
                </c:pt>
                <c:pt idx="127">
                  <c:v>49.989095085693236</c:v>
                </c:pt>
                <c:pt idx="128">
                  <c:v>49.085174825736267</c:v>
                </c:pt>
                <c:pt idx="129">
                  <c:v>49.176418652827465</c:v>
                </c:pt>
                <c:pt idx="130">
                  <c:v>47.728493184782714</c:v>
                </c:pt>
                <c:pt idx="131">
                  <c:v>48.200449319896606</c:v>
                </c:pt>
                <c:pt idx="132">
                  <c:v>48.951915034990812</c:v>
                </c:pt>
                <c:pt idx="133">
                  <c:v>49.043877811438669</c:v>
                </c:pt>
                <c:pt idx="134">
                  <c:v>48.965225999641589</c:v>
                </c:pt>
                <c:pt idx="135">
                  <c:v>48.972922909493747</c:v>
                </c:pt>
                <c:pt idx="136">
                  <c:v>48.903057088245582</c:v>
                </c:pt>
                <c:pt idx="137">
                  <c:v>49.630061757876533</c:v>
                </c:pt>
                <c:pt idx="138">
                  <c:v>50.260851857537055</c:v>
                </c:pt>
                <c:pt idx="139">
                  <c:v>50.543671239620217</c:v>
                </c:pt>
                <c:pt idx="140">
                  <c:v>50.302822567014829</c:v>
                </c:pt>
                <c:pt idx="141">
                  <c:v>51.211523818456335</c:v>
                </c:pt>
                <c:pt idx="142">
                  <c:v>52.005183543023556</c:v>
                </c:pt>
                <c:pt idx="143">
                  <c:v>51.713900395902911</c:v>
                </c:pt>
                <c:pt idx="144">
                  <c:v>52.529616030111185</c:v>
                </c:pt>
                <c:pt idx="145">
                  <c:v>52.261625308617091</c:v>
                </c:pt>
                <c:pt idx="146">
                  <c:v>53.127381816982293</c:v>
                </c:pt>
                <c:pt idx="147">
                  <c:v>53.367932294795445</c:v>
                </c:pt>
                <c:pt idx="148">
                  <c:v>54.503879332259466</c:v>
                </c:pt>
                <c:pt idx="149">
                  <c:v>55.572962012957518</c:v>
                </c:pt>
                <c:pt idx="150">
                  <c:v>56.691303303117024</c:v>
                </c:pt>
                <c:pt idx="151">
                  <c:v>57.138518791062602</c:v>
                </c:pt>
                <c:pt idx="152">
                  <c:v>58.118060636700008</c:v>
                </c:pt>
                <c:pt idx="153">
                  <c:v>57.613884445984617</c:v>
                </c:pt>
                <c:pt idx="154">
                  <c:v>58.153962788132404</c:v>
                </c:pt>
                <c:pt idx="155">
                  <c:v>59.491404479937145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F3-4C81-AECC-FB8561B86F50}"/>
            </c:ext>
          </c:extLst>
        </c:ser>
        <c:ser>
          <c:idx val="4"/>
          <c:order val="3"/>
          <c:tx>
            <c:strRef>
              <c:f>Primas!$M$48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401465"/>
              </a:solidFill>
              <a:round/>
            </a:ln>
            <a:effectLst/>
          </c:spPr>
          <c:marker>
            <c:symbol val="none"/>
          </c:marker>
          <c:cat>
            <c:numRef>
              <c:f>Primas!$N$43:$FM$43</c:f>
              <c:numCache>
                <c:formatCode>mmm\-yy</c:formatCode>
                <c:ptCount val="15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</c:numCache>
            </c:numRef>
          </c:cat>
          <c:val>
            <c:numRef>
              <c:f>Primas!$N$48:$FM$48</c:f>
              <c:numCache>
                <c:formatCode>0.0</c:formatCode>
                <c:ptCount val="156"/>
                <c:pt idx="0">
                  <c:v>36.021277525497148</c:v>
                </c:pt>
                <c:pt idx="1">
                  <c:v>37.176492677780793</c:v>
                </c:pt>
                <c:pt idx="2">
                  <c:v>36.849382381932358</c:v>
                </c:pt>
                <c:pt idx="3">
                  <c:v>37.595453967408417</c:v>
                </c:pt>
                <c:pt idx="4">
                  <c:v>38.049733326468925</c:v>
                </c:pt>
                <c:pt idx="5">
                  <c:v>39.040176385734156</c:v>
                </c:pt>
                <c:pt idx="6">
                  <c:v>39.456554343748991</c:v>
                </c:pt>
                <c:pt idx="7">
                  <c:v>39.461630525888275</c:v>
                </c:pt>
                <c:pt idx="8">
                  <c:v>39.302544190926959</c:v>
                </c:pt>
                <c:pt idx="9">
                  <c:v>39.717293704255738</c:v>
                </c:pt>
                <c:pt idx="10">
                  <c:v>39.439192998814718</c:v>
                </c:pt>
                <c:pt idx="11">
                  <c:v>39.184492678472886</c:v>
                </c:pt>
                <c:pt idx="12">
                  <c:v>38.525929481574494</c:v>
                </c:pt>
                <c:pt idx="13">
                  <c:v>38.111215815605171</c:v>
                </c:pt>
                <c:pt idx="14">
                  <c:v>38.227738743421213</c:v>
                </c:pt>
                <c:pt idx="15">
                  <c:v>38.891990276115138</c:v>
                </c:pt>
                <c:pt idx="16">
                  <c:v>38.971468799396526</c:v>
                </c:pt>
                <c:pt idx="17">
                  <c:v>38.879764367532324</c:v>
                </c:pt>
                <c:pt idx="18">
                  <c:v>39.280838558402863</c:v>
                </c:pt>
                <c:pt idx="19">
                  <c:v>39.788807942178046</c:v>
                </c:pt>
                <c:pt idx="20">
                  <c:v>41.062360571208771</c:v>
                </c:pt>
                <c:pt idx="21">
                  <c:v>42.401503885802903</c:v>
                </c:pt>
                <c:pt idx="22">
                  <c:v>42.481778983950846</c:v>
                </c:pt>
                <c:pt idx="23">
                  <c:v>43.234377006266826</c:v>
                </c:pt>
                <c:pt idx="24">
                  <c:v>44.535840075589292</c:v>
                </c:pt>
                <c:pt idx="25">
                  <c:v>45.663060221588204</c:v>
                </c:pt>
                <c:pt idx="26">
                  <c:v>48.502379722245259</c:v>
                </c:pt>
                <c:pt idx="27">
                  <c:v>46.927771501829049</c:v>
                </c:pt>
                <c:pt idx="28">
                  <c:v>47.41170162121324</c:v>
                </c:pt>
                <c:pt idx="29">
                  <c:v>46.104694916071693</c:v>
                </c:pt>
                <c:pt idx="30">
                  <c:v>49.299454387161198</c:v>
                </c:pt>
                <c:pt idx="31">
                  <c:v>47.317927526077071</c:v>
                </c:pt>
                <c:pt idx="32">
                  <c:v>47.890375613766459</c:v>
                </c:pt>
                <c:pt idx="33">
                  <c:v>46.95762352934986</c:v>
                </c:pt>
                <c:pt idx="34">
                  <c:v>47.40193561643143</c:v>
                </c:pt>
                <c:pt idx="35">
                  <c:v>47.642136472531163</c:v>
                </c:pt>
                <c:pt idx="36">
                  <c:v>47.931436553320466</c:v>
                </c:pt>
                <c:pt idx="37">
                  <c:v>47.571977028933489</c:v>
                </c:pt>
                <c:pt idx="38">
                  <c:v>50.100449001638118</c:v>
                </c:pt>
                <c:pt idx="39">
                  <c:v>53.851712122766727</c:v>
                </c:pt>
                <c:pt idx="40">
                  <c:v>54.57182437648909</c:v>
                </c:pt>
                <c:pt idx="41">
                  <c:v>54.533743325711953</c:v>
                </c:pt>
                <c:pt idx="42">
                  <c:v>55.867918833091863</c:v>
                </c:pt>
                <c:pt idx="43">
                  <c:v>57.144629564779471</c:v>
                </c:pt>
                <c:pt idx="44">
                  <c:v>59.404822727393878</c:v>
                </c:pt>
                <c:pt idx="45">
                  <c:v>59.377466230668453</c:v>
                </c:pt>
                <c:pt idx="46">
                  <c:v>60.788448977712882</c:v>
                </c:pt>
                <c:pt idx="47">
                  <c:v>61.323333528849226</c:v>
                </c:pt>
                <c:pt idx="48">
                  <c:v>62.315190170540582</c:v>
                </c:pt>
                <c:pt idx="49">
                  <c:v>62.652846540995277</c:v>
                </c:pt>
                <c:pt idx="50">
                  <c:v>62.751015978768336</c:v>
                </c:pt>
                <c:pt idx="51">
                  <c:v>62.808906653250538</c:v>
                </c:pt>
                <c:pt idx="52">
                  <c:v>63.368789597687275</c:v>
                </c:pt>
                <c:pt idx="53">
                  <c:v>65.269129024855744</c:v>
                </c:pt>
                <c:pt idx="54">
                  <c:v>66.439228608789122</c:v>
                </c:pt>
                <c:pt idx="55">
                  <c:v>69.258033920999111</c:v>
                </c:pt>
                <c:pt idx="56">
                  <c:v>71.901507607019781</c:v>
                </c:pt>
                <c:pt idx="57">
                  <c:v>74.082346218387855</c:v>
                </c:pt>
                <c:pt idx="58">
                  <c:v>75.543143296987708</c:v>
                </c:pt>
                <c:pt idx="59">
                  <c:v>78.708315259345184</c:v>
                </c:pt>
                <c:pt idx="60">
                  <c:v>81.00086170630891</c:v>
                </c:pt>
                <c:pt idx="61">
                  <c:v>82.766077081485335</c:v>
                </c:pt>
                <c:pt idx="62">
                  <c:v>83.964890794536572</c:v>
                </c:pt>
                <c:pt idx="63">
                  <c:v>84.585849168328849</c:v>
                </c:pt>
                <c:pt idx="64">
                  <c:v>87.632147097972677</c:v>
                </c:pt>
                <c:pt idx="65">
                  <c:v>89.09846905228865</c:v>
                </c:pt>
                <c:pt idx="66">
                  <c:v>89.530898957807878</c:v>
                </c:pt>
                <c:pt idx="67">
                  <c:v>89.907545269554674</c:v>
                </c:pt>
                <c:pt idx="68">
                  <c:v>87.801551026108342</c:v>
                </c:pt>
                <c:pt idx="69">
                  <c:v>89.053489442924558</c:v>
                </c:pt>
                <c:pt idx="70">
                  <c:v>89.40792012741376</c:v>
                </c:pt>
                <c:pt idx="71">
                  <c:v>89.276794998294946</c:v>
                </c:pt>
                <c:pt idx="72">
                  <c:v>90.321064133355094</c:v>
                </c:pt>
                <c:pt idx="73">
                  <c:v>90.778618997677896</c:v>
                </c:pt>
                <c:pt idx="74">
                  <c:v>90.842626349962913</c:v>
                </c:pt>
                <c:pt idx="75">
                  <c:v>91.745100801648533</c:v>
                </c:pt>
                <c:pt idx="76">
                  <c:v>90.261635867867668</c:v>
                </c:pt>
                <c:pt idx="77">
                  <c:v>91.834463422809449</c:v>
                </c:pt>
                <c:pt idx="78">
                  <c:v>95.295798534220779</c:v>
                </c:pt>
                <c:pt idx="79">
                  <c:v>96.107978725657091</c:v>
                </c:pt>
                <c:pt idx="80">
                  <c:v>96.967754178035023</c:v>
                </c:pt>
                <c:pt idx="81">
                  <c:v>97.906896351157243</c:v>
                </c:pt>
                <c:pt idx="82">
                  <c:v>99.60762545126525</c:v>
                </c:pt>
                <c:pt idx="83">
                  <c:v>102.30872714760136</c:v>
                </c:pt>
                <c:pt idx="84">
                  <c:v>102.38091166338214</c:v>
                </c:pt>
                <c:pt idx="85">
                  <c:v>103.4561081338145</c:v>
                </c:pt>
                <c:pt idx="86">
                  <c:v>103.86022840938793</c:v>
                </c:pt>
                <c:pt idx="87">
                  <c:v>103.30893151341428</c:v>
                </c:pt>
                <c:pt idx="88">
                  <c:v>101.46998029885091</c:v>
                </c:pt>
                <c:pt idx="89">
                  <c:v>100.68183326347433</c:v>
                </c:pt>
                <c:pt idx="90">
                  <c:v>101.00192011886037</c:v>
                </c:pt>
                <c:pt idx="91">
                  <c:v>101.86506538438556</c:v>
                </c:pt>
                <c:pt idx="92">
                  <c:v>103.58793013327389</c:v>
                </c:pt>
                <c:pt idx="93">
                  <c:v>105.70822872780862</c:v>
                </c:pt>
                <c:pt idx="94">
                  <c:v>104.66955579017061</c:v>
                </c:pt>
                <c:pt idx="95">
                  <c:v>105.88893980363628</c:v>
                </c:pt>
                <c:pt idx="96">
                  <c:v>105.18362057187665</c:v>
                </c:pt>
                <c:pt idx="97">
                  <c:v>106.0479757630151</c:v>
                </c:pt>
                <c:pt idx="98">
                  <c:v>106.74267289450582</c:v>
                </c:pt>
                <c:pt idx="99">
                  <c:v>107.94816417381232</c:v>
                </c:pt>
                <c:pt idx="100">
                  <c:v>110.58963185304324</c:v>
                </c:pt>
                <c:pt idx="101">
                  <c:v>111.51854606772748</c:v>
                </c:pt>
                <c:pt idx="102">
                  <c:v>111.86662909095563</c:v>
                </c:pt>
                <c:pt idx="103">
                  <c:v>110.84564946855681</c:v>
                </c:pt>
                <c:pt idx="104">
                  <c:v>110.54756161489973</c:v>
                </c:pt>
                <c:pt idx="105">
                  <c:v>109.80451460691242</c:v>
                </c:pt>
                <c:pt idx="106">
                  <c:v>111.33241083486433</c:v>
                </c:pt>
                <c:pt idx="107">
                  <c:v>109.79514739995689</c:v>
                </c:pt>
                <c:pt idx="108">
                  <c:v>109.3100349054132</c:v>
                </c:pt>
                <c:pt idx="109">
                  <c:v>110.13411882426784</c:v>
                </c:pt>
                <c:pt idx="110">
                  <c:v>112.24311971773339</c:v>
                </c:pt>
                <c:pt idx="111">
                  <c:v>111.55447426754604</c:v>
                </c:pt>
                <c:pt idx="112">
                  <c:v>110.94790467832031</c:v>
                </c:pt>
                <c:pt idx="113">
                  <c:v>110.5713248825661</c:v>
                </c:pt>
                <c:pt idx="114">
                  <c:v>111.70265311486907</c:v>
                </c:pt>
                <c:pt idx="115">
                  <c:v>112.02669191409861</c:v>
                </c:pt>
                <c:pt idx="116">
                  <c:v>114.21623836331487</c:v>
                </c:pt>
                <c:pt idx="117">
                  <c:v>113.33588946379832</c:v>
                </c:pt>
                <c:pt idx="118">
                  <c:v>110.8249232307182</c:v>
                </c:pt>
                <c:pt idx="119">
                  <c:v>110.13808672771424</c:v>
                </c:pt>
                <c:pt idx="120">
                  <c:v>108.40373829112778</c:v>
                </c:pt>
                <c:pt idx="121">
                  <c:v>107.32112112261355</c:v>
                </c:pt>
                <c:pt idx="122">
                  <c:v>113.52647006090453</c:v>
                </c:pt>
                <c:pt idx="123">
                  <c:v>115.14744574569694</c:v>
                </c:pt>
                <c:pt idx="124">
                  <c:v>111.14962421992055</c:v>
                </c:pt>
                <c:pt idx="125">
                  <c:v>112.80453902936597</c:v>
                </c:pt>
                <c:pt idx="126">
                  <c:v>109.85961293844264</c:v>
                </c:pt>
                <c:pt idx="127">
                  <c:v>107.52330954229268</c:v>
                </c:pt>
                <c:pt idx="128">
                  <c:v>106.10131483330035</c:v>
                </c:pt>
                <c:pt idx="129">
                  <c:v>106.44877565164911</c:v>
                </c:pt>
                <c:pt idx="130">
                  <c:v>104.17879259720908</c:v>
                </c:pt>
                <c:pt idx="131">
                  <c:v>106.11679594156382</c:v>
                </c:pt>
                <c:pt idx="132">
                  <c:v>107.44295910199513</c:v>
                </c:pt>
                <c:pt idx="133">
                  <c:v>107.1509654547547</c:v>
                </c:pt>
                <c:pt idx="134">
                  <c:v>107.51430470440262</c:v>
                </c:pt>
                <c:pt idx="135">
                  <c:v>107.40063101832463</c:v>
                </c:pt>
                <c:pt idx="136">
                  <c:v>107.14279366180284</c:v>
                </c:pt>
                <c:pt idx="137">
                  <c:v>107.89105221697933</c:v>
                </c:pt>
                <c:pt idx="138">
                  <c:v>108.21202724495159</c:v>
                </c:pt>
                <c:pt idx="139">
                  <c:v>108.19938344961561</c:v>
                </c:pt>
                <c:pt idx="140">
                  <c:v>106.86726000152557</c:v>
                </c:pt>
                <c:pt idx="141">
                  <c:v>108.34351498718041</c:v>
                </c:pt>
                <c:pt idx="142">
                  <c:v>109.57594335039983</c:v>
                </c:pt>
                <c:pt idx="143">
                  <c:v>109.37571265057024</c:v>
                </c:pt>
                <c:pt idx="144">
                  <c:v>111.22972580143146</c:v>
                </c:pt>
                <c:pt idx="145">
                  <c:v>110.15940490891536</c:v>
                </c:pt>
                <c:pt idx="146">
                  <c:v>111.76433547372584</c:v>
                </c:pt>
                <c:pt idx="147">
                  <c:v>112.03728558352837</c:v>
                </c:pt>
                <c:pt idx="148">
                  <c:v>114.44053997212922</c:v>
                </c:pt>
                <c:pt idx="149">
                  <c:v>115.79075677640657</c:v>
                </c:pt>
                <c:pt idx="150">
                  <c:v>117.85852465035036</c:v>
                </c:pt>
                <c:pt idx="151">
                  <c:v>118.40498338507332</c:v>
                </c:pt>
                <c:pt idx="152">
                  <c:v>120.37469280762053</c:v>
                </c:pt>
                <c:pt idx="153">
                  <c:v>119.17274079751854</c:v>
                </c:pt>
                <c:pt idx="154">
                  <c:v>120.37603857149108</c:v>
                </c:pt>
                <c:pt idx="155">
                  <c:v>122.06250053092957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F3-4C81-AECC-FB8561B86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24400"/>
        <c:axId val="139324960"/>
      </c:lineChart>
      <c:dateAx>
        <c:axId val="139324400"/>
        <c:scaling>
          <c:orientation val="minMax"/>
          <c:max val="43435"/>
          <c:min val="3978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39324960"/>
        <c:crosses val="autoZero"/>
        <c:auto val="1"/>
        <c:lblOffset val="100"/>
        <c:baseTimeUnit val="months"/>
        <c:majorUnit val="6"/>
        <c:majorTimeUnit val="months"/>
      </c:dateAx>
      <c:valAx>
        <c:axId val="139324960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3932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9.4278476325095756E-2"/>
          <c:y val="2.1036297006882719E-2"/>
          <c:w val="0.20385640750570447"/>
          <c:h val="0.2516911118239155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080577427821522E-2"/>
          <c:y val="3.3512860230262377E-2"/>
          <c:w val="0.87425275590551177"/>
          <c:h val="0.86420053733668134"/>
        </c:manualLayout>
      </c:layout>
      <c:lineChart>
        <c:grouping val="standard"/>
        <c:varyColors val="0"/>
        <c:ser>
          <c:idx val="0"/>
          <c:order val="0"/>
          <c:tx>
            <c:strRef>
              <c:f>Primas!$A$28</c:f>
              <c:strCache>
                <c:ptCount val="1"/>
                <c:pt idx="0">
                  <c:v>Generales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Primas!$X$27:$FM$27</c:f>
              <c:numCache>
                <c:formatCode>mmm\-yy</c:formatCode>
                <c:ptCount val="146"/>
                <c:pt idx="0">
                  <c:v>39022</c:v>
                </c:pt>
                <c:pt idx="1">
                  <c:v>39052</c:v>
                </c:pt>
                <c:pt idx="2">
                  <c:v>39083</c:v>
                </c:pt>
                <c:pt idx="3">
                  <c:v>39114</c:v>
                </c:pt>
                <c:pt idx="4">
                  <c:v>39142</c:v>
                </c:pt>
                <c:pt idx="5">
                  <c:v>39173</c:v>
                </c:pt>
                <c:pt idx="6">
                  <c:v>39203</c:v>
                </c:pt>
                <c:pt idx="7">
                  <c:v>39234</c:v>
                </c:pt>
                <c:pt idx="8">
                  <c:v>39264</c:v>
                </c:pt>
                <c:pt idx="9">
                  <c:v>39295</c:v>
                </c:pt>
                <c:pt idx="10">
                  <c:v>39326</c:v>
                </c:pt>
                <c:pt idx="11">
                  <c:v>39356</c:v>
                </c:pt>
                <c:pt idx="12">
                  <c:v>39387</c:v>
                </c:pt>
                <c:pt idx="13">
                  <c:v>39417</c:v>
                </c:pt>
                <c:pt idx="14">
                  <c:v>39448</c:v>
                </c:pt>
                <c:pt idx="15">
                  <c:v>39479</c:v>
                </c:pt>
                <c:pt idx="16">
                  <c:v>39508</c:v>
                </c:pt>
                <c:pt idx="17">
                  <c:v>39539</c:v>
                </c:pt>
                <c:pt idx="18">
                  <c:v>39569</c:v>
                </c:pt>
                <c:pt idx="19">
                  <c:v>39600</c:v>
                </c:pt>
                <c:pt idx="20">
                  <c:v>39630</c:v>
                </c:pt>
                <c:pt idx="21">
                  <c:v>39661</c:v>
                </c:pt>
                <c:pt idx="22">
                  <c:v>39692</c:v>
                </c:pt>
                <c:pt idx="23">
                  <c:v>39722</c:v>
                </c:pt>
                <c:pt idx="24">
                  <c:v>39753</c:v>
                </c:pt>
                <c:pt idx="25">
                  <c:v>39783</c:v>
                </c:pt>
                <c:pt idx="26">
                  <c:v>39814</c:v>
                </c:pt>
                <c:pt idx="27">
                  <c:v>39845</c:v>
                </c:pt>
                <c:pt idx="28">
                  <c:v>39873</c:v>
                </c:pt>
                <c:pt idx="29">
                  <c:v>39904</c:v>
                </c:pt>
                <c:pt idx="30">
                  <c:v>39934</c:v>
                </c:pt>
                <c:pt idx="31">
                  <c:v>39965</c:v>
                </c:pt>
                <c:pt idx="32">
                  <c:v>39995</c:v>
                </c:pt>
                <c:pt idx="33">
                  <c:v>40026</c:v>
                </c:pt>
                <c:pt idx="34">
                  <c:v>40057</c:v>
                </c:pt>
                <c:pt idx="35">
                  <c:v>40087</c:v>
                </c:pt>
                <c:pt idx="36">
                  <c:v>40118</c:v>
                </c:pt>
                <c:pt idx="37">
                  <c:v>40148</c:v>
                </c:pt>
                <c:pt idx="38">
                  <c:v>40179</c:v>
                </c:pt>
                <c:pt idx="39">
                  <c:v>40210</c:v>
                </c:pt>
                <c:pt idx="40">
                  <c:v>40238</c:v>
                </c:pt>
                <c:pt idx="41">
                  <c:v>40269</c:v>
                </c:pt>
                <c:pt idx="42">
                  <c:v>40299</c:v>
                </c:pt>
                <c:pt idx="43">
                  <c:v>40330</c:v>
                </c:pt>
                <c:pt idx="44">
                  <c:v>40360</c:v>
                </c:pt>
                <c:pt idx="45">
                  <c:v>40391</c:v>
                </c:pt>
                <c:pt idx="46">
                  <c:v>40422</c:v>
                </c:pt>
                <c:pt idx="47">
                  <c:v>40452</c:v>
                </c:pt>
                <c:pt idx="48">
                  <c:v>40483</c:v>
                </c:pt>
                <c:pt idx="49">
                  <c:v>40513</c:v>
                </c:pt>
                <c:pt idx="50">
                  <c:v>40544</c:v>
                </c:pt>
                <c:pt idx="51">
                  <c:v>40575</c:v>
                </c:pt>
                <c:pt idx="52">
                  <c:v>40603</c:v>
                </c:pt>
                <c:pt idx="53">
                  <c:v>40634</c:v>
                </c:pt>
                <c:pt idx="54">
                  <c:v>40664</c:v>
                </c:pt>
                <c:pt idx="55">
                  <c:v>40695</c:v>
                </c:pt>
                <c:pt idx="56">
                  <c:v>40725</c:v>
                </c:pt>
                <c:pt idx="57">
                  <c:v>40756</c:v>
                </c:pt>
                <c:pt idx="58">
                  <c:v>40787</c:v>
                </c:pt>
                <c:pt idx="59">
                  <c:v>40817</c:v>
                </c:pt>
                <c:pt idx="60">
                  <c:v>40848</c:v>
                </c:pt>
                <c:pt idx="61">
                  <c:v>40878</c:v>
                </c:pt>
                <c:pt idx="62">
                  <c:v>40909</c:v>
                </c:pt>
                <c:pt idx="63">
                  <c:v>40940</c:v>
                </c:pt>
                <c:pt idx="64">
                  <c:v>40969</c:v>
                </c:pt>
                <c:pt idx="65">
                  <c:v>41000</c:v>
                </c:pt>
                <c:pt idx="66">
                  <c:v>41030</c:v>
                </c:pt>
                <c:pt idx="67">
                  <c:v>41061</c:v>
                </c:pt>
                <c:pt idx="68">
                  <c:v>41091</c:v>
                </c:pt>
                <c:pt idx="69">
                  <c:v>41122</c:v>
                </c:pt>
                <c:pt idx="70">
                  <c:v>41153</c:v>
                </c:pt>
                <c:pt idx="71">
                  <c:v>41183</c:v>
                </c:pt>
                <c:pt idx="72">
                  <c:v>41214</c:v>
                </c:pt>
                <c:pt idx="73">
                  <c:v>41244</c:v>
                </c:pt>
                <c:pt idx="74">
                  <c:v>41275</c:v>
                </c:pt>
                <c:pt idx="75">
                  <c:v>41306</c:v>
                </c:pt>
                <c:pt idx="76">
                  <c:v>41334</c:v>
                </c:pt>
                <c:pt idx="77">
                  <c:v>41365</c:v>
                </c:pt>
                <c:pt idx="78">
                  <c:v>41395</c:v>
                </c:pt>
                <c:pt idx="79">
                  <c:v>41426</c:v>
                </c:pt>
                <c:pt idx="80">
                  <c:v>41456</c:v>
                </c:pt>
                <c:pt idx="81">
                  <c:v>41487</c:v>
                </c:pt>
                <c:pt idx="82">
                  <c:v>41518</c:v>
                </c:pt>
                <c:pt idx="83">
                  <c:v>41548</c:v>
                </c:pt>
                <c:pt idx="84">
                  <c:v>41579</c:v>
                </c:pt>
                <c:pt idx="85">
                  <c:v>41609</c:v>
                </c:pt>
                <c:pt idx="86">
                  <c:v>41640</c:v>
                </c:pt>
                <c:pt idx="87">
                  <c:v>41671</c:v>
                </c:pt>
                <c:pt idx="88">
                  <c:v>41699</c:v>
                </c:pt>
                <c:pt idx="89">
                  <c:v>41730</c:v>
                </c:pt>
                <c:pt idx="90">
                  <c:v>41760</c:v>
                </c:pt>
                <c:pt idx="91">
                  <c:v>41791</c:v>
                </c:pt>
                <c:pt idx="92">
                  <c:v>41821</c:v>
                </c:pt>
                <c:pt idx="93">
                  <c:v>41852</c:v>
                </c:pt>
                <c:pt idx="94">
                  <c:v>41883</c:v>
                </c:pt>
                <c:pt idx="95">
                  <c:v>41913</c:v>
                </c:pt>
                <c:pt idx="96">
                  <c:v>41944</c:v>
                </c:pt>
                <c:pt idx="97">
                  <c:v>41974</c:v>
                </c:pt>
                <c:pt idx="98">
                  <c:v>42005</c:v>
                </c:pt>
                <c:pt idx="99">
                  <c:v>42036</c:v>
                </c:pt>
                <c:pt idx="100">
                  <c:v>42064</c:v>
                </c:pt>
                <c:pt idx="101">
                  <c:v>42095</c:v>
                </c:pt>
                <c:pt idx="102">
                  <c:v>42125</c:v>
                </c:pt>
                <c:pt idx="103">
                  <c:v>42156</c:v>
                </c:pt>
                <c:pt idx="104">
                  <c:v>42186</c:v>
                </c:pt>
                <c:pt idx="105">
                  <c:v>42217</c:v>
                </c:pt>
                <c:pt idx="106">
                  <c:v>42248</c:v>
                </c:pt>
                <c:pt idx="107">
                  <c:v>42278</c:v>
                </c:pt>
                <c:pt idx="108">
                  <c:v>42309</c:v>
                </c:pt>
                <c:pt idx="109">
                  <c:v>42339</c:v>
                </c:pt>
                <c:pt idx="110">
                  <c:v>42370</c:v>
                </c:pt>
                <c:pt idx="111">
                  <c:v>42401</c:v>
                </c:pt>
                <c:pt idx="112">
                  <c:v>42430</c:v>
                </c:pt>
                <c:pt idx="113">
                  <c:v>42461</c:v>
                </c:pt>
                <c:pt idx="114">
                  <c:v>42491</c:v>
                </c:pt>
                <c:pt idx="115">
                  <c:v>42522</c:v>
                </c:pt>
                <c:pt idx="116">
                  <c:v>42552</c:v>
                </c:pt>
                <c:pt idx="117">
                  <c:v>42583</c:v>
                </c:pt>
                <c:pt idx="118">
                  <c:v>42614</c:v>
                </c:pt>
                <c:pt idx="119">
                  <c:v>42644</c:v>
                </c:pt>
                <c:pt idx="120">
                  <c:v>42675</c:v>
                </c:pt>
                <c:pt idx="121">
                  <c:v>42705</c:v>
                </c:pt>
                <c:pt idx="122">
                  <c:v>42736</c:v>
                </c:pt>
                <c:pt idx="123">
                  <c:v>42767</c:v>
                </c:pt>
                <c:pt idx="124">
                  <c:v>42795</c:v>
                </c:pt>
                <c:pt idx="125">
                  <c:v>42826</c:v>
                </c:pt>
                <c:pt idx="126">
                  <c:v>42856</c:v>
                </c:pt>
                <c:pt idx="127">
                  <c:v>42887</c:v>
                </c:pt>
                <c:pt idx="128">
                  <c:v>42917</c:v>
                </c:pt>
                <c:pt idx="129">
                  <c:v>42948</c:v>
                </c:pt>
                <c:pt idx="130">
                  <c:v>42979</c:v>
                </c:pt>
                <c:pt idx="131">
                  <c:v>43009</c:v>
                </c:pt>
                <c:pt idx="132">
                  <c:v>43040</c:v>
                </c:pt>
                <c:pt idx="133">
                  <c:v>43070</c:v>
                </c:pt>
                <c:pt idx="134">
                  <c:v>43101</c:v>
                </c:pt>
                <c:pt idx="135">
                  <c:v>43132</c:v>
                </c:pt>
                <c:pt idx="136">
                  <c:v>43160</c:v>
                </c:pt>
                <c:pt idx="137">
                  <c:v>43191</c:v>
                </c:pt>
                <c:pt idx="138">
                  <c:v>43221</c:v>
                </c:pt>
                <c:pt idx="139">
                  <c:v>43252</c:v>
                </c:pt>
                <c:pt idx="140">
                  <c:v>43282</c:v>
                </c:pt>
                <c:pt idx="141">
                  <c:v>43313</c:v>
                </c:pt>
                <c:pt idx="142">
                  <c:v>43344</c:v>
                </c:pt>
                <c:pt idx="143">
                  <c:v>43374</c:v>
                </c:pt>
                <c:pt idx="144">
                  <c:v>43405</c:v>
                </c:pt>
                <c:pt idx="145">
                  <c:v>43435</c:v>
                </c:pt>
              </c:numCache>
            </c:numRef>
          </c:cat>
          <c:val>
            <c:numRef>
              <c:f>Primas!$X$28:$FM$28</c:f>
              <c:numCache>
                <c:formatCode>#,##0.0</c:formatCode>
                <c:ptCount val="146"/>
                <c:pt idx="1">
                  <c:v>9.6672236740160891</c:v>
                </c:pt>
                <c:pt idx="2">
                  <c:v>4.4889758071098296</c:v>
                </c:pt>
                <c:pt idx="3">
                  <c:v>1.9386029655837689</c:v>
                </c:pt>
                <c:pt idx="4">
                  <c:v>3.2988070398434877</c:v>
                </c:pt>
                <c:pt idx="5">
                  <c:v>5.3040900497707266</c:v>
                </c:pt>
                <c:pt idx="6">
                  <c:v>5.4186138091000036</c:v>
                </c:pt>
                <c:pt idx="7">
                  <c:v>3.1848073705817548</c:v>
                </c:pt>
                <c:pt idx="8">
                  <c:v>3.9323710323281746</c:v>
                </c:pt>
                <c:pt idx="9">
                  <c:v>6.2652958430861272</c:v>
                </c:pt>
                <c:pt idx="10">
                  <c:v>9.2298585854684987</c:v>
                </c:pt>
                <c:pt idx="11">
                  <c:v>10.037259222648354</c:v>
                </c:pt>
                <c:pt idx="12">
                  <c:v>7.3942732303805547</c:v>
                </c:pt>
                <c:pt idx="13">
                  <c:v>11.284213551384026</c:v>
                </c:pt>
                <c:pt idx="14">
                  <c:v>14.506989941070824</c:v>
                </c:pt>
                <c:pt idx="15">
                  <c:v>14.330787571944326</c:v>
                </c:pt>
                <c:pt idx="16">
                  <c:v>14.943632832291854</c:v>
                </c:pt>
                <c:pt idx="17">
                  <c:v>10.764099631168577</c:v>
                </c:pt>
                <c:pt idx="18">
                  <c:v>10.534399714403353</c:v>
                </c:pt>
                <c:pt idx="19">
                  <c:v>12.872895260531703</c:v>
                </c:pt>
                <c:pt idx="20">
                  <c:v>15.456451700509133</c:v>
                </c:pt>
                <c:pt idx="21">
                  <c:v>13.064607869379019</c:v>
                </c:pt>
                <c:pt idx="22">
                  <c:v>13.732641438618831</c:v>
                </c:pt>
                <c:pt idx="23">
                  <c:v>17.639696009306725</c:v>
                </c:pt>
                <c:pt idx="24">
                  <c:v>22.052761407099396</c:v>
                </c:pt>
                <c:pt idx="25">
                  <c:v>21.983438949873669</c:v>
                </c:pt>
                <c:pt idx="26">
                  <c:v>23.959062035609048</c:v>
                </c:pt>
                <c:pt idx="27">
                  <c:v>27.886206975120253</c:v>
                </c:pt>
                <c:pt idx="28">
                  <c:v>29.22541262654952</c:v>
                </c:pt>
                <c:pt idx="29">
                  <c:v>32.695347385225745</c:v>
                </c:pt>
                <c:pt idx="30">
                  <c:v>33.290791243796122</c:v>
                </c:pt>
                <c:pt idx="31">
                  <c:v>31.046147812057079</c:v>
                </c:pt>
                <c:pt idx="32">
                  <c:v>30.629297820673361</c:v>
                </c:pt>
                <c:pt idx="33">
                  <c:v>32.32276153908753</c:v>
                </c:pt>
                <c:pt idx="34">
                  <c:v>32.102879388969782</c:v>
                </c:pt>
                <c:pt idx="35">
                  <c:v>28.437443320121012</c:v>
                </c:pt>
                <c:pt idx="36">
                  <c:v>28.354195406676432</c:v>
                </c:pt>
                <c:pt idx="37">
                  <c:v>28.138739592022155</c:v>
                </c:pt>
                <c:pt idx="38">
                  <c:v>25.51293969246009</c:v>
                </c:pt>
                <c:pt idx="39">
                  <c:v>21.699056929552938</c:v>
                </c:pt>
                <c:pt idx="40">
                  <c:v>16.396435815646761</c:v>
                </c:pt>
                <c:pt idx="41">
                  <c:v>13.963259048376297</c:v>
                </c:pt>
                <c:pt idx="42">
                  <c:v>12.492476765908211</c:v>
                </c:pt>
                <c:pt idx="43">
                  <c:v>15.286073344116424</c:v>
                </c:pt>
                <c:pt idx="44">
                  <c:v>12.108050219990862</c:v>
                </c:pt>
                <c:pt idx="45">
                  <c:v>9.3406275974401218</c:v>
                </c:pt>
                <c:pt idx="46">
                  <c:v>7.1395018160786972</c:v>
                </c:pt>
                <c:pt idx="47">
                  <c:v>7.4878784921433406</c:v>
                </c:pt>
                <c:pt idx="48">
                  <c:v>6.7034830664488787</c:v>
                </c:pt>
                <c:pt idx="49">
                  <c:v>8.1983879697488327</c:v>
                </c:pt>
                <c:pt idx="50">
                  <c:v>9.3693541114212344</c:v>
                </c:pt>
                <c:pt idx="51">
                  <c:v>12.128143201547692</c:v>
                </c:pt>
                <c:pt idx="52">
                  <c:v>13.631996706585658</c:v>
                </c:pt>
                <c:pt idx="53">
                  <c:v>13.741136218927231</c:v>
                </c:pt>
                <c:pt idx="54">
                  <c:v>16.258741866112647</c:v>
                </c:pt>
                <c:pt idx="55">
                  <c:v>13.607791390073976</c:v>
                </c:pt>
                <c:pt idx="56">
                  <c:v>14.257472949274108</c:v>
                </c:pt>
                <c:pt idx="57">
                  <c:v>17.72487606665343</c:v>
                </c:pt>
                <c:pt idx="58">
                  <c:v>17.505495322428864</c:v>
                </c:pt>
                <c:pt idx="59">
                  <c:v>17.303522729079489</c:v>
                </c:pt>
                <c:pt idx="60">
                  <c:v>18.06723191050137</c:v>
                </c:pt>
                <c:pt idx="61">
                  <c:v>13.528564787955588</c:v>
                </c:pt>
                <c:pt idx="62">
                  <c:v>12.177213140140065</c:v>
                </c:pt>
                <c:pt idx="63">
                  <c:v>9.2742178586775239</c:v>
                </c:pt>
                <c:pt idx="64">
                  <c:v>11.049445992575357</c:v>
                </c:pt>
                <c:pt idx="65">
                  <c:v>11.26793783872162</c:v>
                </c:pt>
                <c:pt idx="66">
                  <c:v>8.9854932793048015</c:v>
                </c:pt>
                <c:pt idx="67">
                  <c:v>7.7217225498070086</c:v>
                </c:pt>
                <c:pt idx="68">
                  <c:v>11.079000318518339</c:v>
                </c:pt>
                <c:pt idx="69">
                  <c:v>8.6229250202150212</c:v>
                </c:pt>
                <c:pt idx="70">
                  <c:v>8.4300506307728007</c:v>
                </c:pt>
                <c:pt idx="71">
                  <c:v>7.7652858131389113</c:v>
                </c:pt>
                <c:pt idx="72">
                  <c:v>6.8491052359234361</c:v>
                </c:pt>
                <c:pt idx="73">
                  <c:v>10.602207249127593</c:v>
                </c:pt>
                <c:pt idx="74">
                  <c:v>12.600721614881326</c:v>
                </c:pt>
                <c:pt idx="75">
                  <c:v>14.642268391568635</c:v>
                </c:pt>
                <c:pt idx="76">
                  <c:v>12.593824702503253</c:v>
                </c:pt>
                <c:pt idx="77">
                  <c:v>14.09606811982913</c:v>
                </c:pt>
                <c:pt idx="78">
                  <c:v>15.434929763800032</c:v>
                </c:pt>
                <c:pt idx="79">
                  <c:v>17.443382925718875</c:v>
                </c:pt>
                <c:pt idx="80">
                  <c:v>14.467955007323607</c:v>
                </c:pt>
                <c:pt idx="81">
                  <c:v>16.473233207776516</c:v>
                </c:pt>
                <c:pt idx="82">
                  <c:v>16.632393157321211</c:v>
                </c:pt>
                <c:pt idx="83">
                  <c:v>20.034581300810327</c:v>
                </c:pt>
                <c:pt idx="84">
                  <c:v>19.005317344182025</c:v>
                </c:pt>
                <c:pt idx="85">
                  <c:v>16.017316154407645</c:v>
                </c:pt>
                <c:pt idx="86">
                  <c:v>15.20870322279122</c:v>
                </c:pt>
                <c:pt idx="87">
                  <c:v>13.920662065988964</c:v>
                </c:pt>
                <c:pt idx="88">
                  <c:v>16.020185569484813</c:v>
                </c:pt>
                <c:pt idx="89">
                  <c:v>14.381970351322138</c:v>
                </c:pt>
                <c:pt idx="90">
                  <c:v>14.253830100003185</c:v>
                </c:pt>
                <c:pt idx="91">
                  <c:v>13.38187998339162</c:v>
                </c:pt>
                <c:pt idx="92">
                  <c:v>11.359891069059413</c:v>
                </c:pt>
                <c:pt idx="93">
                  <c:v>10.030843402999201</c:v>
                </c:pt>
                <c:pt idx="94">
                  <c:v>11.395533528664714</c:v>
                </c:pt>
                <c:pt idx="95">
                  <c:v>6.9189828014651678</c:v>
                </c:pt>
                <c:pt idx="96">
                  <c:v>7.1554719897086727</c:v>
                </c:pt>
                <c:pt idx="97">
                  <c:v>7.0141074280523297</c:v>
                </c:pt>
                <c:pt idx="98">
                  <c:v>8.6924370201818988</c:v>
                </c:pt>
                <c:pt idx="99">
                  <c:v>10.033814954944331</c:v>
                </c:pt>
                <c:pt idx="100">
                  <c:v>10.221132600193016</c:v>
                </c:pt>
                <c:pt idx="101">
                  <c:v>11.009692005387617</c:v>
                </c:pt>
                <c:pt idx="102">
                  <c:v>10.74231931354519</c:v>
                </c:pt>
                <c:pt idx="103">
                  <c:v>11.408557284336428</c:v>
                </c:pt>
                <c:pt idx="104">
                  <c:v>14.216571512774445</c:v>
                </c:pt>
                <c:pt idx="105">
                  <c:v>16.876810476916759</c:v>
                </c:pt>
                <c:pt idx="106">
                  <c:v>15.998053601487916</c:v>
                </c:pt>
                <c:pt idx="107">
                  <c:v>19.171731556660966</c:v>
                </c:pt>
                <c:pt idx="108">
                  <c:v>18.013164680918848</c:v>
                </c:pt>
                <c:pt idx="109">
                  <c:v>18.442109988662136</c:v>
                </c:pt>
                <c:pt idx="110">
                  <c:v>15.218396494003228</c:v>
                </c:pt>
                <c:pt idx="111">
                  <c:v>15.267751693443854</c:v>
                </c:pt>
                <c:pt idx="112">
                  <c:v>13.066881199965529</c:v>
                </c:pt>
                <c:pt idx="113">
                  <c:v>11.393819288464236</c:v>
                </c:pt>
                <c:pt idx="114">
                  <c:v>7.6124448307517412</c:v>
                </c:pt>
                <c:pt idx="115">
                  <c:v>7.2564185478157572</c:v>
                </c:pt>
                <c:pt idx="116">
                  <c:v>6.5646125315987014</c:v>
                </c:pt>
                <c:pt idx="117">
                  <c:v>2.5699165447191419</c:v>
                </c:pt>
                <c:pt idx="118">
                  <c:v>0.48820678037537757</c:v>
                </c:pt>
                <c:pt idx="119">
                  <c:v>-2.0817202807160484</c:v>
                </c:pt>
                <c:pt idx="120">
                  <c:v>-1.7725808506062979</c:v>
                </c:pt>
                <c:pt idx="121">
                  <c:v>-1.3945300512521075</c:v>
                </c:pt>
                <c:pt idx="122">
                  <c:v>-2.7509753646286605</c:v>
                </c:pt>
                <c:pt idx="123">
                  <c:v>-6.06382174155502</c:v>
                </c:pt>
                <c:pt idx="124">
                  <c:v>-5.5279420292093544</c:v>
                </c:pt>
                <c:pt idx="125">
                  <c:v>-5.4619706527741059</c:v>
                </c:pt>
                <c:pt idx="126">
                  <c:v>-2.7725163784704132</c:v>
                </c:pt>
                <c:pt idx="127">
                  <c:v>-4.1446001849316012</c:v>
                </c:pt>
                <c:pt idx="128">
                  <c:v>-6.2529497857960026</c:v>
                </c:pt>
                <c:pt idx="129">
                  <c:v>-5.9231992578043569</c:v>
                </c:pt>
                <c:pt idx="130">
                  <c:v>-6.5807867534332098</c:v>
                </c:pt>
                <c:pt idx="131">
                  <c:v>-5.0549657642158907</c:v>
                </c:pt>
                <c:pt idx="132">
                  <c:v>-4.7471026511151422</c:v>
                </c:pt>
                <c:pt idx="133">
                  <c:v>-5.196419741218417</c:v>
                </c:pt>
                <c:pt idx="134">
                  <c:v>-3.3088824776913772</c:v>
                </c:pt>
                <c:pt idx="135">
                  <c:v>-1.7170257202962502</c:v>
                </c:pt>
                <c:pt idx="136">
                  <c:v>-2.1468370474990395</c:v>
                </c:pt>
                <c:pt idx="137">
                  <c:v>-1.0954395009269091</c:v>
                </c:pt>
                <c:pt idx="138">
                  <c:v>0.14516848121230996</c:v>
                </c:pt>
                <c:pt idx="139">
                  <c:v>0.72650061114956088</c:v>
                </c:pt>
                <c:pt idx="140">
                  <c:v>3.645380293229139</c:v>
                </c:pt>
                <c:pt idx="141">
                  <c:v>4.8267747336764311</c:v>
                </c:pt>
                <c:pt idx="142">
                  <c:v>8.496285801962177</c:v>
                </c:pt>
                <c:pt idx="143">
                  <c:v>8.6190401783162294</c:v>
                </c:pt>
                <c:pt idx="144">
                  <c:v>10.235392676835421</c:v>
                </c:pt>
                <c:pt idx="145">
                  <c:v>9.7801738878477309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E7-4FE8-88AF-58F7405F6622}"/>
            </c:ext>
          </c:extLst>
        </c:ser>
        <c:ser>
          <c:idx val="1"/>
          <c:order val="1"/>
          <c:tx>
            <c:strRef>
              <c:f>Primas!$A$29</c:f>
              <c:strCache>
                <c:ptCount val="1"/>
                <c:pt idx="0">
                  <c:v>Acc. y Enf.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Primas!$X$27:$FM$27</c:f>
              <c:numCache>
                <c:formatCode>mmm\-yy</c:formatCode>
                <c:ptCount val="146"/>
                <c:pt idx="0">
                  <c:v>39022</c:v>
                </c:pt>
                <c:pt idx="1">
                  <c:v>39052</c:v>
                </c:pt>
                <c:pt idx="2">
                  <c:v>39083</c:v>
                </c:pt>
                <c:pt idx="3">
                  <c:v>39114</c:v>
                </c:pt>
                <c:pt idx="4">
                  <c:v>39142</c:v>
                </c:pt>
                <c:pt idx="5">
                  <c:v>39173</c:v>
                </c:pt>
                <c:pt idx="6">
                  <c:v>39203</c:v>
                </c:pt>
                <c:pt idx="7">
                  <c:v>39234</c:v>
                </c:pt>
                <c:pt idx="8">
                  <c:v>39264</c:v>
                </c:pt>
                <c:pt idx="9">
                  <c:v>39295</c:v>
                </c:pt>
                <c:pt idx="10">
                  <c:v>39326</c:v>
                </c:pt>
                <c:pt idx="11">
                  <c:v>39356</c:v>
                </c:pt>
                <c:pt idx="12">
                  <c:v>39387</c:v>
                </c:pt>
                <c:pt idx="13">
                  <c:v>39417</c:v>
                </c:pt>
                <c:pt idx="14">
                  <c:v>39448</c:v>
                </c:pt>
                <c:pt idx="15">
                  <c:v>39479</c:v>
                </c:pt>
                <c:pt idx="16">
                  <c:v>39508</c:v>
                </c:pt>
                <c:pt idx="17">
                  <c:v>39539</c:v>
                </c:pt>
                <c:pt idx="18">
                  <c:v>39569</c:v>
                </c:pt>
                <c:pt idx="19">
                  <c:v>39600</c:v>
                </c:pt>
                <c:pt idx="20">
                  <c:v>39630</c:v>
                </c:pt>
                <c:pt idx="21">
                  <c:v>39661</c:v>
                </c:pt>
                <c:pt idx="22">
                  <c:v>39692</c:v>
                </c:pt>
                <c:pt idx="23">
                  <c:v>39722</c:v>
                </c:pt>
                <c:pt idx="24">
                  <c:v>39753</c:v>
                </c:pt>
                <c:pt idx="25">
                  <c:v>39783</c:v>
                </c:pt>
                <c:pt idx="26">
                  <c:v>39814</c:v>
                </c:pt>
                <c:pt idx="27">
                  <c:v>39845</c:v>
                </c:pt>
                <c:pt idx="28">
                  <c:v>39873</c:v>
                </c:pt>
                <c:pt idx="29">
                  <c:v>39904</c:v>
                </c:pt>
                <c:pt idx="30">
                  <c:v>39934</c:v>
                </c:pt>
                <c:pt idx="31">
                  <c:v>39965</c:v>
                </c:pt>
                <c:pt idx="32">
                  <c:v>39995</c:v>
                </c:pt>
                <c:pt idx="33">
                  <c:v>40026</c:v>
                </c:pt>
                <c:pt idx="34">
                  <c:v>40057</c:v>
                </c:pt>
                <c:pt idx="35">
                  <c:v>40087</c:v>
                </c:pt>
                <c:pt idx="36">
                  <c:v>40118</c:v>
                </c:pt>
                <c:pt idx="37">
                  <c:v>40148</c:v>
                </c:pt>
                <c:pt idx="38">
                  <c:v>40179</c:v>
                </c:pt>
                <c:pt idx="39">
                  <c:v>40210</c:v>
                </c:pt>
                <c:pt idx="40">
                  <c:v>40238</c:v>
                </c:pt>
                <c:pt idx="41">
                  <c:v>40269</c:v>
                </c:pt>
                <c:pt idx="42">
                  <c:v>40299</c:v>
                </c:pt>
                <c:pt idx="43">
                  <c:v>40330</c:v>
                </c:pt>
                <c:pt idx="44">
                  <c:v>40360</c:v>
                </c:pt>
                <c:pt idx="45">
                  <c:v>40391</c:v>
                </c:pt>
                <c:pt idx="46">
                  <c:v>40422</c:v>
                </c:pt>
                <c:pt idx="47">
                  <c:v>40452</c:v>
                </c:pt>
                <c:pt idx="48">
                  <c:v>40483</c:v>
                </c:pt>
                <c:pt idx="49">
                  <c:v>40513</c:v>
                </c:pt>
                <c:pt idx="50">
                  <c:v>40544</c:v>
                </c:pt>
                <c:pt idx="51">
                  <c:v>40575</c:v>
                </c:pt>
                <c:pt idx="52">
                  <c:v>40603</c:v>
                </c:pt>
                <c:pt idx="53">
                  <c:v>40634</c:v>
                </c:pt>
                <c:pt idx="54">
                  <c:v>40664</c:v>
                </c:pt>
                <c:pt idx="55">
                  <c:v>40695</c:v>
                </c:pt>
                <c:pt idx="56">
                  <c:v>40725</c:v>
                </c:pt>
                <c:pt idx="57">
                  <c:v>40756</c:v>
                </c:pt>
                <c:pt idx="58">
                  <c:v>40787</c:v>
                </c:pt>
                <c:pt idx="59">
                  <c:v>40817</c:v>
                </c:pt>
                <c:pt idx="60">
                  <c:v>40848</c:v>
                </c:pt>
                <c:pt idx="61">
                  <c:v>40878</c:v>
                </c:pt>
                <c:pt idx="62">
                  <c:v>40909</c:v>
                </c:pt>
                <c:pt idx="63">
                  <c:v>40940</c:v>
                </c:pt>
                <c:pt idx="64">
                  <c:v>40969</c:v>
                </c:pt>
                <c:pt idx="65">
                  <c:v>41000</c:v>
                </c:pt>
                <c:pt idx="66">
                  <c:v>41030</c:v>
                </c:pt>
                <c:pt idx="67">
                  <c:v>41061</c:v>
                </c:pt>
                <c:pt idx="68">
                  <c:v>41091</c:v>
                </c:pt>
                <c:pt idx="69">
                  <c:v>41122</c:v>
                </c:pt>
                <c:pt idx="70">
                  <c:v>41153</c:v>
                </c:pt>
                <c:pt idx="71">
                  <c:v>41183</c:v>
                </c:pt>
                <c:pt idx="72">
                  <c:v>41214</c:v>
                </c:pt>
                <c:pt idx="73">
                  <c:v>41244</c:v>
                </c:pt>
                <c:pt idx="74">
                  <c:v>41275</c:v>
                </c:pt>
                <c:pt idx="75">
                  <c:v>41306</c:v>
                </c:pt>
                <c:pt idx="76">
                  <c:v>41334</c:v>
                </c:pt>
                <c:pt idx="77">
                  <c:v>41365</c:v>
                </c:pt>
                <c:pt idx="78">
                  <c:v>41395</c:v>
                </c:pt>
                <c:pt idx="79">
                  <c:v>41426</c:v>
                </c:pt>
                <c:pt idx="80">
                  <c:v>41456</c:v>
                </c:pt>
                <c:pt idx="81">
                  <c:v>41487</c:v>
                </c:pt>
                <c:pt idx="82">
                  <c:v>41518</c:v>
                </c:pt>
                <c:pt idx="83">
                  <c:v>41548</c:v>
                </c:pt>
                <c:pt idx="84">
                  <c:v>41579</c:v>
                </c:pt>
                <c:pt idx="85">
                  <c:v>41609</c:v>
                </c:pt>
                <c:pt idx="86">
                  <c:v>41640</c:v>
                </c:pt>
                <c:pt idx="87">
                  <c:v>41671</c:v>
                </c:pt>
                <c:pt idx="88">
                  <c:v>41699</c:v>
                </c:pt>
                <c:pt idx="89">
                  <c:v>41730</c:v>
                </c:pt>
                <c:pt idx="90">
                  <c:v>41760</c:v>
                </c:pt>
                <c:pt idx="91">
                  <c:v>41791</c:v>
                </c:pt>
                <c:pt idx="92">
                  <c:v>41821</c:v>
                </c:pt>
                <c:pt idx="93">
                  <c:v>41852</c:v>
                </c:pt>
                <c:pt idx="94">
                  <c:v>41883</c:v>
                </c:pt>
                <c:pt idx="95">
                  <c:v>41913</c:v>
                </c:pt>
                <c:pt idx="96">
                  <c:v>41944</c:v>
                </c:pt>
                <c:pt idx="97">
                  <c:v>41974</c:v>
                </c:pt>
                <c:pt idx="98">
                  <c:v>42005</c:v>
                </c:pt>
                <c:pt idx="99">
                  <c:v>42036</c:v>
                </c:pt>
                <c:pt idx="100">
                  <c:v>42064</c:v>
                </c:pt>
                <c:pt idx="101">
                  <c:v>42095</c:v>
                </c:pt>
                <c:pt idx="102">
                  <c:v>42125</c:v>
                </c:pt>
                <c:pt idx="103">
                  <c:v>42156</c:v>
                </c:pt>
                <c:pt idx="104">
                  <c:v>42186</c:v>
                </c:pt>
                <c:pt idx="105">
                  <c:v>42217</c:v>
                </c:pt>
                <c:pt idx="106">
                  <c:v>42248</c:v>
                </c:pt>
                <c:pt idx="107">
                  <c:v>42278</c:v>
                </c:pt>
                <c:pt idx="108">
                  <c:v>42309</c:v>
                </c:pt>
                <c:pt idx="109">
                  <c:v>42339</c:v>
                </c:pt>
                <c:pt idx="110">
                  <c:v>42370</c:v>
                </c:pt>
                <c:pt idx="111">
                  <c:v>42401</c:v>
                </c:pt>
                <c:pt idx="112">
                  <c:v>42430</c:v>
                </c:pt>
                <c:pt idx="113">
                  <c:v>42461</c:v>
                </c:pt>
                <c:pt idx="114">
                  <c:v>42491</c:v>
                </c:pt>
                <c:pt idx="115">
                  <c:v>42522</c:v>
                </c:pt>
                <c:pt idx="116">
                  <c:v>42552</c:v>
                </c:pt>
                <c:pt idx="117">
                  <c:v>42583</c:v>
                </c:pt>
                <c:pt idx="118">
                  <c:v>42614</c:v>
                </c:pt>
                <c:pt idx="119">
                  <c:v>42644</c:v>
                </c:pt>
                <c:pt idx="120">
                  <c:v>42675</c:v>
                </c:pt>
                <c:pt idx="121">
                  <c:v>42705</c:v>
                </c:pt>
                <c:pt idx="122">
                  <c:v>42736</c:v>
                </c:pt>
                <c:pt idx="123">
                  <c:v>42767</c:v>
                </c:pt>
                <c:pt idx="124">
                  <c:v>42795</c:v>
                </c:pt>
                <c:pt idx="125">
                  <c:v>42826</c:v>
                </c:pt>
                <c:pt idx="126">
                  <c:v>42856</c:v>
                </c:pt>
                <c:pt idx="127">
                  <c:v>42887</c:v>
                </c:pt>
                <c:pt idx="128">
                  <c:v>42917</c:v>
                </c:pt>
                <c:pt idx="129">
                  <c:v>42948</c:v>
                </c:pt>
                <c:pt idx="130">
                  <c:v>42979</c:v>
                </c:pt>
                <c:pt idx="131">
                  <c:v>43009</c:v>
                </c:pt>
                <c:pt idx="132">
                  <c:v>43040</c:v>
                </c:pt>
                <c:pt idx="133">
                  <c:v>43070</c:v>
                </c:pt>
                <c:pt idx="134">
                  <c:v>43101</c:v>
                </c:pt>
                <c:pt idx="135">
                  <c:v>43132</c:v>
                </c:pt>
                <c:pt idx="136">
                  <c:v>43160</c:v>
                </c:pt>
                <c:pt idx="137">
                  <c:v>43191</c:v>
                </c:pt>
                <c:pt idx="138">
                  <c:v>43221</c:v>
                </c:pt>
                <c:pt idx="139">
                  <c:v>43252</c:v>
                </c:pt>
                <c:pt idx="140">
                  <c:v>43282</c:v>
                </c:pt>
                <c:pt idx="141">
                  <c:v>43313</c:v>
                </c:pt>
                <c:pt idx="142">
                  <c:v>43344</c:v>
                </c:pt>
                <c:pt idx="143">
                  <c:v>43374</c:v>
                </c:pt>
                <c:pt idx="144">
                  <c:v>43405</c:v>
                </c:pt>
                <c:pt idx="145">
                  <c:v>43435</c:v>
                </c:pt>
              </c:numCache>
            </c:numRef>
          </c:cat>
          <c:val>
            <c:numRef>
              <c:f>Primas!$X$29:$FM$29</c:f>
              <c:numCache>
                <c:formatCode>#,##0.0</c:formatCode>
                <c:ptCount val="146"/>
                <c:pt idx="1">
                  <c:v>7.950041550739817</c:v>
                </c:pt>
                <c:pt idx="2">
                  <c:v>4.0068153592614841</c:v>
                </c:pt>
                <c:pt idx="3">
                  <c:v>2.708049977331517</c:v>
                </c:pt>
                <c:pt idx="4">
                  <c:v>1.8243738727727887</c:v>
                </c:pt>
                <c:pt idx="5">
                  <c:v>2.0257308786996386</c:v>
                </c:pt>
                <c:pt idx="6">
                  <c:v>0.53305424620433417</c:v>
                </c:pt>
                <c:pt idx="7">
                  <c:v>-2.8933360328662783</c:v>
                </c:pt>
                <c:pt idx="8">
                  <c:v>-5.5714336946064762</c:v>
                </c:pt>
                <c:pt idx="9">
                  <c:v>-5.3612559900452776</c:v>
                </c:pt>
                <c:pt idx="10">
                  <c:v>-5.2464411925737924</c:v>
                </c:pt>
                <c:pt idx="11">
                  <c:v>-6.4928972641085769</c:v>
                </c:pt>
                <c:pt idx="12">
                  <c:v>-3.7573875291165848</c:v>
                </c:pt>
                <c:pt idx="13">
                  <c:v>0.78869648015751359</c:v>
                </c:pt>
                <c:pt idx="14">
                  <c:v>1.8064125694038813</c:v>
                </c:pt>
                <c:pt idx="15">
                  <c:v>1.5305120586044385</c:v>
                </c:pt>
                <c:pt idx="16">
                  <c:v>1.5203223284467215</c:v>
                </c:pt>
                <c:pt idx="17">
                  <c:v>1.3092141651199762</c:v>
                </c:pt>
                <c:pt idx="18">
                  <c:v>2.5172465713281911</c:v>
                </c:pt>
                <c:pt idx="19">
                  <c:v>4.7281323877068626</c:v>
                </c:pt>
                <c:pt idx="20">
                  <c:v>6.3238613565473445</c:v>
                </c:pt>
                <c:pt idx="21">
                  <c:v>7.1053610276427426</c:v>
                </c:pt>
                <c:pt idx="22">
                  <c:v>8.1263070806425688</c:v>
                </c:pt>
                <c:pt idx="23">
                  <c:v>9.4579057400441258</c:v>
                </c:pt>
                <c:pt idx="24">
                  <c:v>10.049541594161493</c:v>
                </c:pt>
                <c:pt idx="25">
                  <c:v>9.7558593280887571</c:v>
                </c:pt>
                <c:pt idx="26">
                  <c:v>12.222216895732373</c:v>
                </c:pt>
                <c:pt idx="27">
                  <c:v>14.054792768888969</c:v>
                </c:pt>
                <c:pt idx="28">
                  <c:v>15.895680849738048</c:v>
                </c:pt>
                <c:pt idx="29">
                  <c:v>17.761061467986284</c:v>
                </c:pt>
                <c:pt idx="30">
                  <c:v>18.638454723336917</c:v>
                </c:pt>
                <c:pt idx="31">
                  <c:v>19.018999247554547</c:v>
                </c:pt>
                <c:pt idx="32">
                  <c:v>20.106567853532109</c:v>
                </c:pt>
                <c:pt idx="33">
                  <c:v>20.146575300371804</c:v>
                </c:pt>
                <c:pt idx="34">
                  <c:v>20.232402085363898</c:v>
                </c:pt>
                <c:pt idx="35">
                  <c:v>19.891292750696145</c:v>
                </c:pt>
                <c:pt idx="36">
                  <c:v>18.3200139241664</c:v>
                </c:pt>
                <c:pt idx="37">
                  <c:v>18.51310975076008</c:v>
                </c:pt>
                <c:pt idx="38">
                  <c:v>16.363468082985655</c:v>
                </c:pt>
                <c:pt idx="39">
                  <c:v>14.846803566898981</c:v>
                </c:pt>
                <c:pt idx="40">
                  <c:v>14.269151446973716</c:v>
                </c:pt>
                <c:pt idx="41">
                  <c:v>12.097484888787967</c:v>
                </c:pt>
                <c:pt idx="42">
                  <c:v>10.830281659205543</c:v>
                </c:pt>
                <c:pt idx="43">
                  <c:v>10.723797030211557</c:v>
                </c:pt>
                <c:pt idx="44">
                  <c:v>8.9048420110761093</c:v>
                </c:pt>
                <c:pt idx="45">
                  <c:v>8.555907650520588</c:v>
                </c:pt>
                <c:pt idx="46">
                  <c:v>7.8505822307861406</c:v>
                </c:pt>
                <c:pt idx="47">
                  <c:v>7.6588224234637847</c:v>
                </c:pt>
                <c:pt idx="48">
                  <c:v>8.0765682656826598</c:v>
                </c:pt>
                <c:pt idx="49">
                  <c:v>7.7659505060067247</c:v>
                </c:pt>
                <c:pt idx="50">
                  <c:v>7.633298213798434</c:v>
                </c:pt>
                <c:pt idx="51">
                  <c:v>8.2648974621172258</c:v>
                </c:pt>
                <c:pt idx="52">
                  <c:v>8.0738972180566257</c:v>
                </c:pt>
                <c:pt idx="53">
                  <c:v>8.8553579847374664</c:v>
                </c:pt>
                <c:pt idx="54">
                  <c:v>9.258732120487112</c:v>
                </c:pt>
                <c:pt idx="55">
                  <c:v>8.8315692558043288</c:v>
                </c:pt>
                <c:pt idx="56">
                  <c:v>8.9520270230158729</c:v>
                </c:pt>
                <c:pt idx="57">
                  <c:v>8.8546010564359179</c:v>
                </c:pt>
                <c:pt idx="58">
                  <c:v>8.9484350687895287</c:v>
                </c:pt>
                <c:pt idx="59">
                  <c:v>8.9492845159495182</c:v>
                </c:pt>
                <c:pt idx="60">
                  <c:v>9.1088613260095421</c:v>
                </c:pt>
                <c:pt idx="61">
                  <c:v>8.5445159904823598</c:v>
                </c:pt>
                <c:pt idx="62">
                  <c:v>8.7872858801099074</c:v>
                </c:pt>
                <c:pt idx="63">
                  <c:v>8.8983389932520538</c:v>
                </c:pt>
                <c:pt idx="64">
                  <c:v>8.8089582096083419</c:v>
                </c:pt>
                <c:pt idx="65">
                  <c:v>8.9508890742396208</c:v>
                </c:pt>
                <c:pt idx="66">
                  <c:v>9.3497230876116166</c:v>
                </c:pt>
                <c:pt idx="67">
                  <c:v>9.89179263534119</c:v>
                </c:pt>
                <c:pt idx="68">
                  <c:v>11.524961232200326</c:v>
                </c:pt>
                <c:pt idx="69">
                  <c:v>11.87338889983096</c:v>
                </c:pt>
                <c:pt idx="70">
                  <c:v>12.123908450628541</c:v>
                </c:pt>
                <c:pt idx="71">
                  <c:v>12.78129765323035</c:v>
                </c:pt>
                <c:pt idx="72">
                  <c:v>12.64340596839466</c:v>
                </c:pt>
                <c:pt idx="73">
                  <c:v>12.872594787777247</c:v>
                </c:pt>
                <c:pt idx="74">
                  <c:v>13.487570554750272</c:v>
                </c:pt>
                <c:pt idx="75">
                  <c:v>12.961222626792889</c:v>
                </c:pt>
                <c:pt idx="76">
                  <c:v>13.117988335051777</c:v>
                </c:pt>
                <c:pt idx="77">
                  <c:v>13.742564312155036</c:v>
                </c:pt>
                <c:pt idx="78">
                  <c:v>13.66426533537879</c:v>
                </c:pt>
                <c:pt idx="79">
                  <c:v>13.887156595660887</c:v>
                </c:pt>
                <c:pt idx="80">
                  <c:v>12.84042130113221</c:v>
                </c:pt>
                <c:pt idx="81">
                  <c:v>12.933181785204706</c:v>
                </c:pt>
                <c:pt idx="82">
                  <c:v>13.428881958408168</c:v>
                </c:pt>
                <c:pt idx="83">
                  <c:v>13.467070429901717</c:v>
                </c:pt>
                <c:pt idx="84">
                  <c:v>13.10149486819483</c:v>
                </c:pt>
                <c:pt idx="85">
                  <c:v>13.913329672266105</c:v>
                </c:pt>
                <c:pt idx="86">
                  <c:v>13.089753494895206</c:v>
                </c:pt>
                <c:pt idx="87">
                  <c:v>13.238825703607526</c:v>
                </c:pt>
                <c:pt idx="88">
                  <c:v>12.795557321114703</c:v>
                </c:pt>
                <c:pt idx="89">
                  <c:v>11.527539545555721</c:v>
                </c:pt>
                <c:pt idx="90">
                  <c:v>11.139718108553677</c:v>
                </c:pt>
                <c:pt idx="91">
                  <c:v>9.920054775666042</c:v>
                </c:pt>
                <c:pt idx="92">
                  <c:v>9.6059091971839585</c:v>
                </c:pt>
                <c:pt idx="93">
                  <c:v>8.9848604895179882</c:v>
                </c:pt>
                <c:pt idx="94">
                  <c:v>7.8935894792698136</c:v>
                </c:pt>
                <c:pt idx="95">
                  <c:v>7.26951006065788</c:v>
                </c:pt>
                <c:pt idx="96">
                  <c:v>7.9165387392022391</c:v>
                </c:pt>
                <c:pt idx="97">
                  <c:v>6.8053502529927812</c:v>
                </c:pt>
                <c:pt idx="98">
                  <c:v>7.7542488811876753</c:v>
                </c:pt>
                <c:pt idx="99">
                  <c:v>8.7443897205358603</c:v>
                </c:pt>
                <c:pt idx="100">
                  <c:v>9.8925830955269856</c:v>
                </c:pt>
                <c:pt idx="101">
                  <c:v>10.864282622982358</c:v>
                </c:pt>
                <c:pt idx="102">
                  <c:v>10.887562380679917</c:v>
                </c:pt>
                <c:pt idx="103">
                  <c:v>12.286135154160661</c:v>
                </c:pt>
                <c:pt idx="104">
                  <c:v>12.995717919951954</c:v>
                </c:pt>
                <c:pt idx="105">
                  <c:v>13.650342549460802</c:v>
                </c:pt>
                <c:pt idx="106">
                  <c:v>14.521204280326284</c:v>
                </c:pt>
                <c:pt idx="107">
                  <c:v>14.441872938546197</c:v>
                </c:pt>
                <c:pt idx="108">
                  <c:v>13.290755263499875</c:v>
                </c:pt>
                <c:pt idx="109">
                  <c:v>13.642368880850931</c:v>
                </c:pt>
                <c:pt idx="110">
                  <c:v>12.659584967169613</c:v>
                </c:pt>
                <c:pt idx="111">
                  <c:v>11.47271336552147</c:v>
                </c:pt>
                <c:pt idx="112">
                  <c:v>10.310789799288633</c:v>
                </c:pt>
                <c:pt idx="113">
                  <c:v>9.7124538602672672</c:v>
                </c:pt>
                <c:pt idx="114">
                  <c:v>9.3953080639466169</c:v>
                </c:pt>
                <c:pt idx="115">
                  <c:v>8.2444054801034117</c:v>
                </c:pt>
                <c:pt idx="116">
                  <c:v>6.7314149033163684</c:v>
                </c:pt>
                <c:pt idx="117">
                  <c:v>6.1778875477679129</c:v>
                </c:pt>
                <c:pt idx="118">
                  <c:v>5.473931759822448</c:v>
                </c:pt>
                <c:pt idx="119">
                  <c:v>5.5738488956608601</c:v>
                </c:pt>
                <c:pt idx="120">
                  <c:v>5.4607682706410587</c:v>
                </c:pt>
                <c:pt idx="121">
                  <c:v>5.511441445450993</c:v>
                </c:pt>
                <c:pt idx="122">
                  <c:v>5.2651055029627969</c:v>
                </c:pt>
                <c:pt idx="123">
                  <c:v>4.9455187180979632</c:v>
                </c:pt>
                <c:pt idx="124">
                  <c:v>4.5915913157728694</c:v>
                </c:pt>
                <c:pt idx="125">
                  <c:v>4.0535731363336769</c:v>
                </c:pt>
                <c:pt idx="126">
                  <c:v>4.3064070194633652</c:v>
                </c:pt>
                <c:pt idx="127">
                  <c:v>4.2056678850960649</c:v>
                </c:pt>
                <c:pt idx="128">
                  <c:v>5.2746163569459492</c:v>
                </c:pt>
                <c:pt idx="129">
                  <c:v>4.9724969152617371</c:v>
                </c:pt>
                <c:pt idx="130">
                  <c:v>4.8797431028477556</c:v>
                </c:pt>
                <c:pt idx="131">
                  <c:v>4.5525048904459631</c:v>
                </c:pt>
                <c:pt idx="132">
                  <c:v>4.9132374803550816</c:v>
                </c:pt>
                <c:pt idx="133">
                  <c:v>4.2200740821656924</c:v>
                </c:pt>
                <c:pt idx="134">
                  <c:v>6.8949694403612094</c:v>
                </c:pt>
                <c:pt idx="135">
                  <c:v>7.5073580139294549</c:v>
                </c:pt>
                <c:pt idx="136">
                  <c:v>8.3228676528686041</c:v>
                </c:pt>
                <c:pt idx="137">
                  <c:v>9.4329003014268942</c:v>
                </c:pt>
                <c:pt idx="138">
                  <c:v>9.6624813473810143</c:v>
                </c:pt>
                <c:pt idx="139">
                  <c:v>10.074052737192751</c:v>
                </c:pt>
                <c:pt idx="140">
                  <c:v>10.066265148970421</c:v>
                </c:pt>
                <c:pt idx="141">
                  <c:v>10.587960829509946</c:v>
                </c:pt>
                <c:pt idx="142">
                  <c:v>10.554367653536412</c:v>
                </c:pt>
                <c:pt idx="143">
                  <c:v>11.276911434283466</c:v>
                </c:pt>
                <c:pt idx="144">
                  <c:v>11.564876562253335</c:v>
                </c:pt>
                <c:pt idx="145">
                  <c:v>12.303011289861043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E7-4FE8-88AF-58F7405F6622}"/>
            </c:ext>
          </c:extLst>
        </c:ser>
        <c:ser>
          <c:idx val="2"/>
          <c:order val="2"/>
          <c:tx>
            <c:strRef>
              <c:f>Primas!$A$30</c:f>
              <c:strCache>
                <c:ptCount val="1"/>
                <c:pt idx="0">
                  <c:v>Vida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Primas!$X$27:$FM$27</c:f>
              <c:numCache>
                <c:formatCode>mmm\-yy</c:formatCode>
                <c:ptCount val="146"/>
                <c:pt idx="0">
                  <c:v>39022</c:v>
                </c:pt>
                <c:pt idx="1">
                  <c:v>39052</c:v>
                </c:pt>
                <c:pt idx="2">
                  <c:v>39083</c:v>
                </c:pt>
                <c:pt idx="3">
                  <c:v>39114</c:v>
                </c:pt>
                <c:pt idx="4">
                  <c:v>39142</c:v>
                </c:pt>
                <c:pt idx="5">
                  <c:v>39173</c:v>
                </c:pt>
                <c:pt idx="6">
                  <c:v>39203</c:v>
                </c:pt>
                <c:pt idx="7">
                  <c:v>39234</c:v>
                </c:pt>
                <c:pt idx="8">
                  <c:v>39264</c:v>
                </c:pt>
                <c:pt idx="9">
                  <c:v>39295</c:v>
                </c:pt>
                <c:pt idx="10">
                  <c:v>39326</c:v>
                </c:pt>
                <c:pt idx="11">
                  <c:v>39356</c:v>
                </c:pt>
                <c:pt idx="12">
                  <c:v>39387</c:v>
                </c:pt>
                <c:pt idx="13">
                  <c:v>39417</c:v>
                </c:pt>
                <c:pt idx="14">
                  <c:v>39448</c:v>
                </c:pt>
                <c:pt idx="15">
                  <c:v>39479</c:v>
                </c:pt>
                <c:pt idx="16">
                  <c:v>39508</c:v>
                </c:pt>
                <c:pt idx="17">
                  <c:v>39539</c:v>
                </c:pt>
                <c:pt idx="18">
                  <c:v>39569</c:v>
                </c:pt>
                <c:pt idx="19">
                  <c:v>39600</c:v>
                </c:pt>
                <c:pt idx="20">
                  <c:v>39630</c:v>
                </c:pt>
                <c:pt idx="21">
                  <c:v>39661</c:v>
                </c:pt>
                <c:pt idx="22">
                  <c:v>39692</c:v>
                </c:pt>
                <c:pt idx="23">
                  <c:v>39722</c:v>
                </c:pt>
                <c:pt idx="24">
                  <c:v>39753</c:v>
                </c:pt>
                <c:pt idx="25">
                  <c:v>39783</c:v>
                </c:pt>
                <c:pt idx="26">
                  <c:v>39814</c:v>
                </c:pt>
                <c:pt idx="27">
                  <c:v>39845</c:v>
                </c:pt>
                <c:pt idx="28">
                  <c:v>39873</c:v>
                </c:pt>
                <c:pt idx="29">
                  <c:v>39904</c:v>
                </c:pt>
                <c:pt idx="30">
                  <c:v>39934</c:v>
                </c:pt>
                <c:pt idx="31">
                  <c:v>39965</c:v>
                </c:pt>
                <c:pt idx="32">
                  <c:v>39995</c:v>
                </c:pt>
                <c:pt idx="33">
                  <c:v>40026</c:v>
                </c:pt>
                <c:pt idx="34">
                  <c:v>40057</c:v>
                </c:pt>
                <c:pt idx="35">
                  <c:v>40087</c:v>
                </c:pt>
                <c:pt idx="36">
                  <c:v>40118</c:v>
                </c:pt>
                <c:pt idx="37">
                  <c:v>40148</c:v>
                </c:pt>
                <c:pt idx="38">
                  <c:v>40179</c:v>
                </c:pt>
                <c:pt idx="39">
                  <c:v>40210</c:v>
                </c:pt>
                <c:pt idx="40">
                  <c:v>40238</c:v>
                </c:pt>
                <c:pt idx="41">
                  <c:v>40269</c:v>
                </c:pt>
                <c:pt idx="42">
                  <c:v>40299</c:v>
                </c:pt>
                <c:pt idx="43">
                  <c:v>40330</c:v>
                </c:pt>
                <c:pt idx="44">
                  <c:v>40360</c:v>
                </c:pt>
                <c:pt idx="45">
                  <c:v>40391</c:v>
                </c:pt>
                <c:pt idx="46">
                  <c:v>40422</c:v>
                </c:pt>
                <c:pt idx="47">
                  <c:v>40452</c:v>
                </c:pt>
                <c:pt idx="48">
                  <c:v>40483</c:v>
                </c:pt>
                <c:pt idx="49">
                  <c:v>40513</c:v>
                </c:pt>
                <c:pt idx="50">
                  <c:v>40544</c:v>
                </c:pt>
                <c:pt idx="51">
                  <c:v>40575</c:v>
                </c:pt>
                <c:pt idx="52">
                  <c:v>40603</c:v>
                </c:pt>
                <c:pt idx="53">
                  <c:v>40634</c:v>
                </c:pt>
                <c:pt idx="54">
                  <c:v>40664</c:v>
                </c:pt>
                <c:pt idx="55">
                  <c:v>40695</c:v>
                </c:pt>
                <c:pt idx="56">
                  <c:v>40725</c:v>
                </c:pt>
                <c:pt idx="57">
                  <c:v>40756</c:v>
                </c:pt>
                <c:pt idx="58">
                  <c:v>40787</c:v>
                </c:pt>
                <c:pt idx="59">
                  <c:v>40817</c:v>
                </c:pt>
                <c:pt idx="60">
                  <c:v>40848</c:v>
                </c:pt>
                <c:pt idx="61">
                  <c:v>40878</c:v>
                </c:pt>
                <c:pt idx="62">
                  <c:v>40909</c:v>
                </c:pt>
                <c:pt idx="63">
                  <c:v>40940</c:v>
                </c:pt>
                <c:pt idx="64">
                  <c:v>40969</c:v>
                </c:pt>
                <c:pt idx="65">
                  <c:v>41000</c:v>
                </c:pt>
                <c:pt idx="66">
                  <c:v>41030</c:v>
                </c:pt>
                <c:pt idx="67">
                  <c:v>41061</c:v>
                </c:pt>
                <c:pt idx="68">
                  <c:v>41091</c:v>
                </c:pt>
                <c:pt idx="69">
                  <c:v>41122</c:v>
                </c:pt>
                <c:pt idx="70">
                  <c:v>41153</c:v>
                </c:pt>
                <c:pt idx="71">
                  <c:v>41183</c:v>
                </c:pt>
                <c:pt idx="72">
                  <c:v>41214</c:v>
                </c:pt>
                <c:pt idx="73">
                  <c:v>41244</c:v>
                </c:pt>
                <c:pt idx="74">
                  <c:v>41275</c:v>
                </c:pt>
                <c:pt idx="75">
                  <c:v>41306</c:v>
                </c:pt>
                <c:pt idx="76">
                  <c:v>41334</c:v>
                </c:pt>
                <c:pt idx="77">
                  <c:v>41365</c:v>
                </c:pt>
                <c:pt idx="78">
                  <c:v>41395</c:v>
                </c:pt>
                <c:pt idx="79">
                  <c:v>41426</c:v>
                </c:pt>
                <c:pt idx="80">
                  <c:v>41456</c:v>
                </c:pt>
                <c:pt idx="81">
                  <c:v>41487</c:v>
                </c:pt>
                <c:pt idx="82">
                  <c:v>41518</c:v>
                </c:pt>
                <c:pt idx="83">
                  <c:v>41548</c:v>
                </c:pt>
                <c:pt idx="84">
                  <c:v>41579</c:v>
                </c:pt>
                <c:pt idx="85">
                  <c:v>41609</c:v>
                </c:pt>
                <c:pt idx="86">
                  <c:v>41640</c:v>
                </c:pt>
                <c:pt idx="87">
                  <c:v>41671</c:v>
                </c:pt>
                <c:pt idx="88">
                  <c:v>41699</c:v>
                </c:pt>
                <c:pt idx="89">
                  <c:v>41730</c:v>
                </c:pt>
                <c:pt idx="90">
                  <c:v>41760</c:v>
                </c:pt>
                <c:pt idx="91">
                  <c:v>41791</c:v>
                </c:pt>
                <c:pt idx="92">
                  <c:v>41821</c:v>
                </c:pt>
                <c:pt idx="93">
                  <c:v>41852</c:v>
                </c:pt>
                <c:pt idx="94">
                  <c:v>41883</c:v>
                </c:pt>
                <c:pt idx="95">
                  <c:v>41913</c:v>
                </c:pt>
                <c:pt idx="96">
                  <c:v>41944</c:v>
                </c:pt>
                <c:pt idx="97">
                  <c:v>41974</c:v>
                </c:pt>
                <c:pt idx="98">
                  <c:v>42005</c:v>
                </c:pt>
                <c:pt idx="99">
                  <c:v>42036</c:v>
                </c:pt>
                <c:pt idx="100">
                  <c:v>42064</c:v>
                </c:pt>
                <c:pt idx="101">
                  <c:v>42095</c:v>
                </c:pt>
                <c:pt idx="102">
                  <c:v>42125</c:v>
                </c:pt>
                <c:pt idx="103">
                  <c:v>42156</c:v>
                </c:pt>
                <c:pt idx="104">
                  <c:v>42186</c:v>
                </c:pt>
                <c:pt idx="105">
                  <c:v>42217</c:v>
                </c:pt>
                <c:pt idx="106">
                  <c:v>42248</c:v>
                </c:pt>
                <c:pt idx="107">
                  <c:v>42278</c:v>
                </c:pt>
                <c:pt idx="108">
                  <c:v>42309</c:v>
                </c:pt>
                <c:pt idx="109">
                  <c:v>42339</c:v>
                </c:pt>
                <c:pt idx="110">
                  <c:v>42370</c:v>
                </c:pt>
                <c:pt idx="111">
                  <c:v>42401</c:v>
                </c:pt>
                <c:pt idx="112">
                  <c:v>42430</c:v>
                </c:pt>
                <c:pt idx="113">
                  <c:v>42461</c:v>
                </c:pt>
                <c:pt idx="114">
                  <c:v>42491</c:v>
                </c:pt>
                <c:pt idx="115">
                  <c:v>42522</c:v>
                </c:pt>
                <c:pt idx="116">
                  <c:v>42552</c:v>
                </c:pt>
                <c:pt idx="117">
                  <c:v>42583</c:v>
                </c:pt>
                <c:pt idx="118">
                  <c:v>42614</c:v>
                </c:pt>
                <c:pt idx="119">
                  <c:v>42644</c:v>
                </c:pt>
                <c:pt idx="120">
                  <c:v>42675</c:v>
                </c:pt>
                <c:pt idx="121">
                  <c:v>42705</c:v>
                </c:pt>
                <c:pt idx="122">
                  <c:v>42736</c:v>
                </c:pt>
                <c:pt idx="123">
                  <c:v>42767</c:v>
                </c:pt>
                <c:pt idx="124">
                  <c:v>42795</c:v>
                </c:pt>
                <c:pt idx="125">
                  <c:v>42826</c:v>
                </c:pt>
                <c:pt idx="126">
                  <c:v>42856</c:v>
                </c:pt>
                <c:pt idx="127">
                  <c:v>42887</c:v>
                </c:pt>
                <c:pt idx="128">
                  <c:v>42917</c:v>
                </c:pt>
                <c:pt idx="129">
                  <c:v>42948</c:v>
                </c:pt>
                <c:pt idx="130">
                  <c:v>42979</c:v>
                </c:pt>
                <c:pt idx="131">
                  <c:v>43009</c:v>
                </c:pt>
                <c:pt idx="132">
                  <c:v>43040</c:v>
                </c:pt>
                <c:pt idx="133">
                  <c:v>43070</c:v>
                </c:pt>
                <c:pt idx="134">
                  <c:v>43101</c:v>
                </c:pt>
                <c:pt idx="135">
                  <c:v>43132</c:v>
                </c:pt>
                <c:pt idx="136">
                  <c:v>43160</c:v>
                </c:pt>
                <c:pt idx="137">
                  <c:v>43191</c:v>
                </c:pt>
                <c:pt idx="138">
                  <c:v>43221</c:v>
                </c:pt>
                <c:pt idx="139">
                  <c:v>43252</c:v>
                </c:pt>
                <c:pt idx="140">
                  <c:v>43282</c:v>
                </c:pt>
                <c:pt idx="141">
                  <c:v>43313</c:v>
                </c:pt>
                <c:pt idx="142">
                  <c:v>43344</c:v>
                </c:pt>
                <c:pt idx="143">
                  <c:v>43374</c:v>
                </c:pt>
                <c:pt idx="144">
                  <c:v>43405</c:v>
                </c:pt>
                <c:pt idx="145">
                  <c:v>43435</c:v>
                </c:pt>
              </c:numCache>
            </c:numRef>
          </c:cat>
          <c:val>
            <c:numRef>
              <c:f>Primas!$X$30:$FM$30</c:f>
              <c:numCache>
                <c:formatCode>#,##0.0</c:formatCode>
                <c:ptCount val="146"/>
                <c:pt idx="1">
                  <c:v>17.833675313889287</c:v>
                </c:pt>
                <c:pt idx="2">
                  <c:v>18.549962358845672</c:v>
                </c:pt>
                <c:pt idx="3">
                  <c:v>19.161181280948057</c:v>
                </c:pt>
                <c:pt idx="4">
                  <c:v>19.051297417617484</c:v>
                </c:pt>
                <c:pt idx="5">
                  <c:v>20.438625317813109</c:v>
                </c:pt>
                <c:pt idx="6">
                  <c:v>21.717791877497184</c:v>
                </c:pt>
                <c:pt idx="7">
                  <c:v>20.126544475133514</c:v>
                </c:pt>
                <c:pt idx="8">
                  <c:v>20.553663126568232</c:v>
                </c:pt>
                <c:pt idx="9">
                  <c:v>22.15019384723831</c:v>
                </c:pt>
                <c:pt idx="10">
                  <c:v>22.966241600556849</c:v>
                </c:pt>
                <c:pt idx="11">
                  <c:v>24.746709341020367</c:v>
                </c:pt>
                <c:pt idx="12">
                  <c:v>26.79928142663104</c:v>
                </c:pt>
                <c:pt idx="13">
                  <c:v>26.381626113169744</c:v>
                </c:pt>
                <c:pt idx="14">
                  <c:v>26.650940600514449</c:v>
                </c:pt>
                <c:pt idx="15">
                  <c:v>26.472678956983884</c:v>
                </c:pt>
                <c:pt idx="16">
                  <c:v>25.689335906919418</c:v>
                </c:pt>
                <c:pt idx="17">
                  <c:v>24.584414382501517</c:v>
                </c:pt>
                <c:pt idx="18">
                  <c:v>24.899039587725458</c:v>
                </c:pt>
                <c:pt idx="19">
                  <c:v>25.409936056306282</c:v>
                </c:pt>
                <c:pt idx="20">
                  <c:v>24.851572462134897</c:v>
                </c:pt>
                <c:pt idx="21">
                  <c:v>23.672173911763373</c:v>
                </c:pt>
                <c:pt idx="22">
                  <c:v>24.835192587367526</c:v>
                </c:pt>
                <c:pt idx="23">
                  <c:v>23.457099529770574</c:v>
                </c:pt>
                <c:pt idx="24">
                  <c:v>21.939639384368714</c:v>
                </c:pt>
                <c:pt idx="25">
                  <c:v>24.174832793177494</c:v>
                </c:pt>
                <c:pt idx="26">
                  <c:v>24.07916481706307</c:v>
                </c:pt>
                <c:pt idx="27">
                  <c:v>24.000777421167907</c:v>
                </c:pt>
                <c:pt idx="28">
                  <c:v>25.124733596085512</c:v>
                </c:pt>
                <c:pt idx="29">
                  <c:v>25.839739336917788</c:v>
                </c:pt>
                <c:pt idx="30">
                  <c:v>23.562655743813067</c:v>
                </c:pt>
                <c:pt idx="31">
                  <c:v>22.566354247213582</c:v>
                </c:pt>
                <c:pt idx="32">
                  <c:v>22.016622445147149</c:v>
                </c:pt>
                <c:pt idx="33">
                  <c:v>19.488054241871989</c:v>
                </c:pt>
                <c:pt idx="34">
                  <c:v>17.719861829537841</c:v>
                </c:pt>
                <c:pt idx="35">
                  <c:v>16.821325883082917</c:v>
                </c:pt>
                <c:pt idx="36">
                  <c:v>16.406318187743341</c:v>
                </c:pt>
                <c:pt idx="37">
                  <c:v>13.294702879781429</c:v>
                </c:pt>
                <c:pt idx="38">
                  <c:v>10.846359582671505</c:v>
                </c:pt>
                <c:pt idx="39">
                  <c:v>9.5589543513623365</c:v>
                </c:pt>
                <c:pt idx="40">
                  <c:v>8.6009157627164434</c:v>
                </c:pt>
                <c:pt idx="41">
                  <c:v>7.0993324370069555</c:v>
                </c:pt>
                <c:pt idx="42">
                  <c:v>7.5874051220195859</c:v>
                </c:pt>
                <c:pt idx="43">
                  <c:v>8.0741990898405724</c:v>
                </c:pt>
                <c:pt idx="44">
                  <c:v>8.1309644498680953</c:v>
                </c:pt>
                <c:pt idx="45">
                  <c:v>10.757357497365039</c:v>
                </c:pt>
                <c:pt idx="46">
                  <c:v>11.162315247825937</c:v>
                </c:pt>
                <c:pt idx="47">
                  <c:v>12.504896498574002</c:v>
                </c:pt>
                <c:pt idx="48">
                  <c:v>13.462336190325953</c:v>
                </c:pt>
                <c:pt idx="49">
                  <c:v>15.084467616455722</c:v>
                </c:pt>
                <c:pt idx="50">
                  <c:v>17.92919276878866</c:v>
                </c:pt>
                <c:pt idx="51">
                  <c:v>19.019020470422433</c:v>
                </c:pt>
                <c:pt idx="52">
                  <c:v>19.808022996667063</c:v>
                </c:pt>
                <c:pt idx="53">
                  <c:v>20.148686378746383</c:v>
                </c:pt>
                <c:pt idx="54">
                  <c:v>20.981165792753174</c:v>
                </c:pt>
                <c:pt idx="55">
                  <c:v>21.419442035391235</c:v>
                </c:pt>
                <c:pt idx="56">
                  <c:v>21.77720681615536</c:v>
                </c:pt>
                <c:pt idx="57">
                  <c:v>21.02386334097568</c:v>
                </c:pt>
                <c:pt idx="58">
                  <c:v>21.370046307319978</c:v>
                </c:pt>
                <c:pt idx="59">
                  <c:v>20.598398894200322</c:v>
                </c:pt>
                <c:pt idx="60">
                  <c:v>19.600568483169489</c:v>
                </c:pt>
                <c:pt idx="61">
                  <c:v>18.818839270487352</c:v>
                </c:pt>
                <c:pt idx="62">
                  <c:v>17.59849507163991</c:v>
                </c:pt>
                <c:pt idx="63">
                  <c:v>17.099958416986659</c:v>
                </c:pt>
                <c:pt idx="64">
                  <c:v>16.25901843342632</c:v>
                </c:pt>
                <c:pt idx="65">
                  <c:v>16.437357184156021</c:v>
                </c:pt>
                <c:pt idx="66">
                  <c:v>15.725855980943827</c:v>
                </c:pt>
                <c:pt idx="67">
                  <c:v>15.25377535724839</c:v>
                </c:pt>
                <c:pt idx="68">
                  <c:v>14.952777013245067</c:v>
                </c:pt>
                <c:pt idx="69">
                  <c:v>14.495849219266766</c:v>
                </c:pt>
                <c:pt idx="70">
                  <c:v>13.791306168373163</c:v>
                </c:pt>
                <c:pt idx="71">
                  <c:v>13.917729794422161</c:v>
                </c:pt>
                <c:pt idx="72">
                  <c:v>14.711110058675668</c:v>
                </c:pt>
                <c:pt idx="73">
                  <c:v>15.101281544788691</c:v>
                </c:pt>
                <c:pt idx="74">
                  <c:v>14.61692947745108</c:v>
                </c:pt>
                <c:pt idx="75">
                  <c:v>14.653434307635017</c:v>
                </c:pt>
                <c:pt idx="76">
                  <c:v>15.765688709350535</c:v>
                </c:pt>
                <c:pt idx="77">
                  <c:v>16.080471646012782</c:v>
                </c:pt>
                <c:pt idx="78">
                  <c:v>16.26115825509342</c:v>
                </c:pt>
                <c:pt idx="79">
                  <c:v>16.563377624737296</c:v>
                </c:pt>
                <c:pt idx="80">
                  <c:v>16.888823000002628</c:v>
                </c:pt>
                <c:pt idx="81">
                  <c:v>17.46463660345221</c:v>
                </c:pt>
                <c:pt idx="82">
                  <c:v>18.392609580911511</c:v>
                </c:pt>
                <c:pt idx="83">
                  <c:v>18.58118043562078</c:v>
                </c:pt>
                <c:pt idx="84">
                  <c:v>17.969343290341698</c:v>
                </c:pt>
                <c:pt idx="85">
                  <c:v>18.973463695772686</c:v>
                </c:pt>
                <c:pt idx="86">
                  <c:v>19.451588143735641</c:v>
                </c:pt>
                <c:pt idx="87">
                  <c:v>20.085052583184869</c:v>
                </c:pt>
                <c:pt idx="88">
                  <c:v>18.314572468292091</c:v>
                </c:pt>
                <c:pt idx="89">
                  <c:v>18.044819746671003</c:v>
                </c:pt>
                <c:pt idx="90">
                  <c:v>17.541436863134852</c:v>
                </c:pt>
                <c:pt idx="91">
                  <c:v>17.491137383800147</c:v>
                </c:pt>
                <c:pt idx="92">
                  <c:v>16.976071796955416</c:v>
                </c:pt>
                <c:pt idx="93">
                  <c:v>16.7630766918357</c:v>
                </c:pt>
                <c:pt idx="94">
                  <c:v>15.8248874669356</c:v>
                </c:pt>
                <c:pt idx="95">
                  <c:v>15.492017715080308</c:v>
                </c:pt>
                <c:pt idx="96">
                  <c:v>15.9882070031524</c:v>
                </c:pt>
                <c:pt idx="97">
                  <c:v>13.716374262937126</c:v>
                </c:pt>
                <c:pt idx="98">
                  <c:v>13.385915464112831</c:v>
                </c:pt>
                <c:pt idx="99">
                  <c:v>12.787740791488677</c:v>
                </c:pt>
                <c:pt idx="100">
                  <c:v>14.091622481229438</c:v>
                </c:pt>
                <c:pt idx="101">
                  <c:v>14.134968072127595</c:v>
                </c:pt>
                <c:pt idx="102">
                  <c:v>14.444026594894854</c:v>
                </c:pt>
                <c:pt idx="103">
                  <c:v>13.731984663774345</c:v>
                </c:pt>
                <c:pt idx="104">
                  <c:v>14.06208846327479</c:v>
                </c:pt>
                <c:pt idx="105">
                  <c:v>13.543134773509657</c:v>
                </c:pt>
                <c:pt idx="106">
                  <c:v>13.806559544300679</c:v>
                </c:pt>
                <c:pt idx="107">
                  <c:v>13.418149976207072</c:v>
                </c:pt>
                <c:pt idx="108">
                  <c:v>12.578832859936151</c:v>
                </c:pt>
                <c:pt idx="109">
                  <c:v>13.651263556355374</c:v>
                </c:pt>
                <c:pt idx="110">
                  <c:v>13.34908560539696</c:v>
                </c:pt>
                <c:pt idx="111">
                  <c:v>12.887781535454668</c:v>
                </c:pt>
                <c:pt idx="112">
                  <c:v>12.359016417226076</c:v>
                </c:pt>
                <c:pt idx="113">
                  <c:v>11.969596070769907</c:v>
                </c:pt>
                <c:pt idx="114">
                  <c:v>11.438442661644999</c:v>
                </c:pt>
                <c:pt idx="115">
                  <c:v>11.603383756043417</c:v>
                </c:pt>
                <c:pt idx="116">
                  <c:v>10.181335632643185</c:v>
                </c:pt>
                <c:pt idx="117">
                  <c:v>10.170707410053414</c:v>
                </c:pt>
                <c:pt idx="118">
                  <c:v>10.012404575825929</c:v>
                </c:pt>
                <c:pt idx="119">
                  <c:v>10.377219207732358</c:v>
                </c:pt>
                <c:pt idx="120">
                  <c:v>10.587596973516655</c:v>
                </c:pt>
                <c:pt idx="121">
                  <c:v>10.591489706805746</c:v>
                </c:pt>
                <c:pt idx="122">
                  <c:v>11.308996139910699</c:v>
                </c:pt>
                <c:pt idx="123">
                  <c:v>12.018236078791066</c:v>
                </c:pt>
                <c:pt idx="124">
                  <c:v>12.44396998552315</c:v>
                </c:pt>
                <c:pt idx="125">
                  <c:v>13.116707520368598</c:v>
                </c:pt>
                <c:pt idx="126">
                  <c:v>14.391631664689641</c:v>
                </c:pt>
                <c:pt idx="127">
                  <c:v>15.437456674352035</c:v>
                </c:pt>
                <c:pt idx="128">
                  <c:v>17.629514219941676</c:v>
                </c:pt>
                <c:pt idx="129">
                  <c:v>19.109759207110287</c:v>
                </c:pt>
                <c:pt idx="130">
                  <c:v>19.94334561483133</c:v>
                </c:pt>
                <c:pt idx="131">
                  <c:v>22.554760828437193</c:v>
                </c:pt>
                <c:pt idx="132">
                  <c:v>24.144033034874557</c:v>
                </c:pt>
                <c:pt idx="133">
                  <c:v>23.546651831940846</c:v>
                </c:pt>
                <c:pt idx="134">
                  <c:v>24.154560349320775</c:v>
                </c:pt>
                <c:pt idx="135">
                  <c:v>25.024395594906679</c:v>
                </c:pt>
                <c:pt idx="136">
                  <c:v>25.051370580709541</c:v>
                </c:pt>
                <c:pt idx="137">
                  <c:v>25.540232480048132</c:v>
                </c:pt>
                <c:pt idx="138">
                  <c:v>26.147292584012028</c:v>
                </c:pt>
                <c:pt idx="139">
                  <c:v>26.774543660471117</c:v>
                </c:pt>
                <c:pt idx="140">
                  <c:v>27.26157520416357</c:v>
                </c:pt>
                <c:pt idx="141">
                  <c:v>26.517200443576307</c:v>
                </c:pt>
                <c:pt idx="142">
                  <c:v>26.855370287711832</c:v>
                </c:pt>
                <c:pt idx="143">
                  <c:v>24.290383572158113</c:v>
                </c:pt>
                <c:pt idx="144">
                  <c:v>23.931029212559629</c:v>
                </c:pt>
                <c:pt idx="145">
                  <c:v>26.50164845452845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E7-4FE8-88AF-58F7405F6622}"/>
            </c:ext>
          </c:extLst>
        </c:ser>
        <c:ser>
          <c:idx val="3"/>
          <c:order val="3"/>
          <c:tx>
            <c:strRef>
              <c:f>Primas!$A$31</c:f>
              <c:strCache>
                <c:ptCount val="1"/>
                <c:pt idx="0">
                  <c:v>SPP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Primas!$X$27:$FM$27</c:f>
              <c:numCache>
                <c:formatCode>mmm\-yy</c:formatCode>
                <c:ptCount val="146"/>
                <c:pt idx="0">
                  <c:v>39022</c:v>
                </c:pt>
                <c:pt idx="1">
                  <c:v>39052</c:v>
                </c:pt>
                <c:pt idx="2">
                  <c:v>39083</c:v>
                </c:pt>
                <c:pt idx="3">
                  <c:v>39114</c:v>
                </c:pt>
                <c:pt idx="4">
                  <c:v>39142</c:v>
                </c:pt>
                <c:pt idx="5">
                  <c:v>39173</c:v>
                </c:pt>
                <c:pt idx="6">
                  <c:v>39203</c:v>
                </c:pt>
                <c:pt idx="7">
                  <c:v>39234</c:v>
                </c:pt>
                <c:pt idx="8">
                  <c:v>39264</c:v>
                </c:pt>
                <c:pt idx="9">
                  <c:v>39295</c:v>
                </c:pt>
                <c:pt idx="10">
                  <c:v>39326</c:v>
                </c:pt>
                <c:pt idx="11">
                  <c:v>39356</c:v>
                </c:pt>
                <c:pt idx="12">
                  <c:v>39387</c:v>
                </c:pt>
                <c:pt idx="13">
                  <c:v>39417</c:v>
                </c:pt>
                <c:pt idx="14">
                  <c:v>39448</c:v>
                </c:pt>
                <c:pt idx="15">
                  <c:v>39479</c:v>
                </c:pt>
                <c:pt idx="16">
                  <c:v>39508</c:v>
                </c:pt>
                <c:pt idx="17">
                  <c:v>39539</c:v>
                </c:pt>
                <c:pt idx="18">
                  <c:v>39569</c:v>
                </c:pt>
                <c:pt idx="19">
                  <c:v>39600</c:v>
                </c:pt>
                <c:pt idx="20">
                  <c:v>39630</c:v>
                </c:pt>
                <c:pt idx="21">
                  <c:v>39661</c:v>
                </c:pt>
                <c:pt idx="22">
                  <c:v>39692</c:v>
                </c:pt>
                <c:pt idx="23">
                  <c:v>39722</c:v>
                </c:pt>
                <c:pt idx="24">
                  <c:v>39753</c:v>
                </c:pt>
                <c:pt idx="25">
                  <c:v>39783</c:v>
                </c:pt>
                <c:pt idx="26">
                  <c:v>39814</c:v>
                </c:pt>
                <c:pt idx="27">
                  <c:v>39845</c:v>
                </c:pt>
                <c:pt idx="28">
                  <c:v>39873</c:v>
                </c:pt>
                <c:pt idx="29">
                  <c:v>39904</c:v>
                </c:pt>
                <c:pt idx="30">
                  <c:v>39934</c:v>
                </c:pt>
                <c:pt idx="31">
                  <c:v>39965</c:v>
                </c:pt>
                <c:pt idx="32">
                  <c:v>39995</c:v>
                </c:pt>
                <c:pt idx="33">
                  <c:v>40026</c:v>
                </c:pt>
                <c:pt idx="34">
                  <c:v>40057</c:v>
                </c:pt>
                <c:pt idx="35">
                  <c:v>40087</c:v>
                </c:pt>
                <c:pt idx="36">
                  <c:v>40118</c:v>
                </c:pt>
                <c:pt idx="37">
                  <c:v>40148</c:v>
                </c:pt>
                <c:pt idx="38">
                  <c:v>40179</c:v>
                </c:pt>
                <c:pt idx="39">
                  <c:v>40210</c:v>
                </c:pt>
                <c:pt idx="40">
                  <c:v>40238</c:v>
                </c:pt>
                <c:pt idx="41">
                  <c:v>40269</c:v>
                </c:pt>
                <c:pt idx="42">
                  <c:v>40299</c:v>
                </c:pt>
                <c:pt idx="43">
                  <c:v>40330</c:v>
                </c:pt>
                <c:pt idx="44">
                  <c:v>40360</c:v>
                </c:pt>
                <c:pt idx="45">
                  <c:v>40391</c:v>
                </c:pt>
                <c:pt idx="46">
                  <c:v>40422</c:v>
                </c:pt>
                <c:pt idx="47">
                  <c:v>40452</c:v>
                </c:pt>
                <c:pt idx="48">
                  <c:v>40483</c:v>
                </c:pt>
                <c:pt idx="49">
                  <c:v>40513</c:v>
                </c:pt>
                <c:pt idx="50">
                  <c:v>40544</c:v>
                </c:pt>
                <c:pt idx="51">
                  <c:v>40575</c:v>
                </c:pt>
                <c:pt idx="52">
                  <c:v>40603</c:v>
                </c:pt>
                <c:pt idx="53">
                  <c:v>40634</c:v>
                </c:pt>
                <c:pt idx="54">
                  <c:v>40664</c:v>
                </c:pt>
                <c:pt idx="55">
                  <c:v>40695</c:v>
                </c:pt>
                <c:pt idx="56">
                  <c:v>40725</c:v>
                </c:pt>
                <c:pt idx="57">
                  <c:v>40756</c:v>
                </c:pt>
                <c:pt idx="58">
                  <c:v>40787</c:v>
                </c:pt>
                <c:pt idx="59">
                  <c:v>40817</c:v>
                </c:pt>
                <c:pt idx="60">
                  <c:v>40848</c:v>
                </c:pt>
                <c:pt idx="61">
                  <c:v>40878</c:v>
                </c:pt>
                <c:pt idx="62">
                  <c:v>40909</c:v>
                </c:pt>
                <c:pt idx="63">
                  <c:v>40940</c:v>
                </c:pt>
                <c:pt idx="64">
                  <c:v>40969</c:v>
                </c:pt>
                <c:pt idx="65">
                  <c:v>41000</c:v>
                </c:pt>
                <c:pt idx="66">
                  <c:v>41030</c:v>
                </c:pt>
                <c:pt idx="67">
                  <c:v>41061</c:v>
                </c:pt>
                <c:pt idx="68">
                  <c:v>41091</c:v>
                </c:pt>
                <c:pt idx="69">
                  <c:v>41122</c:v>
                </c:pt>
                <c:pt idx="70">
                  <c:v>41153</c:v>
                </c:pt>
                <c:pt idx="71">
                  <c:v>41183</c:v>
                </c:pt>
                <c:pt idx="72">
                  <c:v>41214</c:v>
                </c:pt>
                <c:pt idx="73">
                  <c:v>41244</c:v>
                </c:pt>
                <c:pt idx="74">
                  <c:v>41275</c:v>
                </c:pt>
                <c:pt idx="75">
                  <c:v>41306</c:v>
                </c:pt>
                <c:pt idx="76">
                  <c:v>41334</c:v>
                </c:pt>
                <c:pt idx="77">
                  <c:v>41365</c:v>
                </c:pt>
                <c:pt idx="78">
                  <c:v>41395</c:v>
                </c:pt>
                <c:pt idx="79">
                  <c:v>41426</c:v>
                </c:pt>
                <c:pt idx="80">
                  <c:v>41456</c:v>
                </c:pt>
                <c:pt idx="81">
                  <c:v>41487</c:v>
                </c:pt>
                <c:pt idx="82">
                  <c:v>41518</c:v>
                </c:pt>
                <c:pt idx="83">
                  <c:v>41548</c:v>
                </c:pt>
                <c:pt idx="84">
                  <c:v>41579</c:v>
                </c:pt>
                <c:pt idx="85">
                  <c:v>41609</c:v>
                </c:pt>
                <c:pt idx="86">
                  <c:v>41640</c:v>
                </c:pt>
                <c:pt idx="87">
                  <c:v>41671</c:v>
                </c:pt>
                <c:pt idx="88">
                  <c:v>41699</c:v>
                </c:pt>
                <c:pt idx="89">
                  <c:v>41730</c:v>
                </c:pt>
                <c:pt idx="90">
                  <c:v>41760</c:v>
                </c:pt>
                <c:pt idx="91">
                  <c:v>41791</c:v>
                </c:pt>
                <c:pt idx="92">
                  <c:v>41821</c:v>
                </c:pt>
                <c:pt idx="93">
                  <c:v>41852</c:v>
                </c:pt>
                <c:pt idx="94">
                  <c:v>41883</c:v>
                </c:pt>
                <c:pt idx="95">
                  <c:v>41913</c:v>
                </c:pt>
                <c:pt idx="96">
                  <c:v>41944</c:v>
                </c:pt>
                <c:pt idx="97">
                  <c:v>41974</c:v>
                </c:pt>
                <c:pt idx="98">
                  <c:v>42005</c:v>
                </c:pt>
                <c:pt idx="99">
                  <c:v>42036</c:v>
                </c:pt>
                <c:pt idx="100">
                  <c:v>42064</c:v>
                </c:pt>
                <c:pt idx="101">
                  <c:v>42095</c:v>
                </c:pt>
                <c:pt idx="102">
                  <c:v>42125</c:v>
                </c:pt>
                <c:pt idx="103">
                  <c:v>42156</c:v>
                </c:pt>
                <c:pt idx="104">
                  <c:v>42186</c:v>
                </c:pt>
                <c:pt idx="105">
                  <c:v>42217</c:v>
                </c:pt>
                <c:pt idx="106">
                  <c:v>42248</c:v>
                </c:pt>
                <c:pt idx="107">
                  <c:v>42278</c:v>
                </c:pt>
                <c:pt idx="108">
                  <c:v>42309</c:v>
                </c:pt>
                <c:pt idx="109">
                  <c:v>42339</c:v>
                </c:pt>
                <c:pt idx="110">
                  <c:v>42370</c:v>
                </c:pt>
                <c:pt idx="111">
                  <c:v>42401</c:v>
                </c:pt>
                <c:pt idx="112">
                  <c:v>42430</c:v>
                </c:pt>
                <c:pt idx="113">
                  <c:v>42461</c:v>
                </c:pt>
                <c:pt idx="114">
                  <c:v>42491</c:v>
                </c:pt>
                <c:pt idx="115">
                  <c:v>42522</c:v>
                </c:pt>
                <c:pt idx="116">
                  <c:v>42552</c:v>
                </c:pt>
                <c:pt idx="117">
                  <c:v>42583</c:v>
                </c:pt>
                <c:pt idx="118">
                  <c:v>42614</c:v>
                </c:pt>
                <c:pt idx="119">
                  <c:v>42644</c:v>
                </c:pt>
                <c:pt idx="120">
                  <c:v>42675</c:v>
                </c:pt>
                <c:pt idx="121">
                  <c:v>42705</c:v>
                </c:pt>
                <c:pt idx="122">
                  <c:v>42736</c:v>
                </c:pt>
                <c:pt idx="123">
                  <c:v>42767</c:v>
                </c:pt>
                <c:pt idx="124">
                  <c:v>42795</c:v>
                </c:pt>
                <c:pt idx="125">
                  <c:v>42826</c:v>
                </c:pt>
                <c:pt idx="126">
                  <c:v>42856</c:v>
                </c:pt>
                <c:pt idx="127">
                  <c:v>42887</c:v>
                </c:pt>
                <c:pt idx="128">
                  <c:v>42917</c:v>
                </c:pt>
                <c:pt idx="129">
                  <c:v>42948</c:v>
                </c:pt>
                <c:pt idx="130">
                  <c:v>42979</c:v>
                </c:pt>
                <c:pt idx="131">
                  <c:v>43009</c:v>
                </c:pt>
                <c:pt idx="132">
                  <c:v>43040</c:v>
                </c:pt>
                <c:pt idx="133">
                  <c:v>43070</c:v>
                </c:pt>
                <c:pt idx="134">
                  <c:v>43101</c:v>
                </c:pt>
                <c:pt idx="135">
                  <c:v>43132</c:v>
                </c:pt>
                <c:pt idx="136">
                  <c:v>43160</c:v>
                </c:pt>
                <c:pt idx="137">
                  <c:v>43191</c:v>
                </c:pt>
                <c:pt idx="138">
                  <c:v>43221</c:v>
                </c:pt>
                <c:pt idx="139">
                  <c:v>43252</c:v>
                </c:pt>
                <c:pt idx="140">
                  <c:v>43282</c:v>
                </c:pt>
                <c:pt idx="141">
                  <c:v>43313</c:v>
                </c:pt>
                <c:pt idx="142">
                  <c:v>43344</c:v>
                </c:pt>
                <c:pt idx="143">
                  <c:v>43374</c:v>
                </c:pt>
                <c:pt idx="144">
                  <c:v>43405</c:v>
                </c:pt>
                <c:pt idx="145">
                  <c:v>43435</c:v>
                </c:pt>
              </c:numCache>
            </c:numRef>
          </c:cat>
          <c:val>
            <c:numRef>
              <c:f>Primas!$X$31:$FM$31</c:f>
              <c:numCache>
                <c:formatCode>#,##0.0</c:formatCode>
                <c:ptCount val="146"/>
                <c:pt idx="1">
                  <c:v>2.719678911231993</c:v>
                </c:pt>
                <c:pt idx="2">
                  <c:v>-2.2287329704489878</c:v>
                </c:pt>
                <c:pt idx="3">
                  <c:v>-11.600058250827294</c:v>
                </c:pt>
                <c:pt idx="4">
                  <c:v>-15.794816801385082</c:v>
                </c:pt>
                <c:pt idx="5">
                  <c:v>-16.833379329507203</c:v>
                </c:pt>
                <c:pt idx="6">
                  <c:v>-18.193595941476325</c:v>
                </c:pt>
                <c:pt idx="7">
                  <c:v>-19.517299264316534</c:v>
                </c:pt>
                <c:pt idx="8">
                  <c:v>-18.127516639678319</c:v>
                </c:pt>
                <c:pt idx="9">
                  <c:v>-17.967580586980535</c:v>
                </c:pt>
                <c:pt idx="10">
                  <c:v>-19.533222231923563</c:v>
                </c:pt>
                <c:pt idx="11">
                  <c:v>-19.687429631762122</c:v>
                </c:pt>
                <c:pt idx="12">
                  <c:v>-17.265290380992994</c:v>
                </c:pt>
                <c:pt idx="13">
                  <c:v>-14.253072817392232</c:v>
                </c:pt>
                <c:pt idx="14">
                  <c:v>-10.703992025345677</c:v>
                </c:pt>
                <c:pt idx="15">
                  <c:v>-2.3727490963871722</c:v>
                </c:pt>
                <c:pt idx="16">
                  <c:v>0.40120450408829278</c:v>
                </c:pt>
                <c:pt idx="17">
                  <c:v>3.2756984082015439</c:v>
                </c:pt>
                <c:pt idx="18">
                  <c:v>4.3730548749373543</c:v>
                </c:pt>
                <c:pt idx="19">
                  <c:v>6.8868132521898495</c:v>
                </c:pt>
                <c:pt idx="20">
                  <c:v>5.030953885028433</c:v>
                </c:pt>
                <c:pt idx="21">
                  <c:v>5.7414114274238814</c:v>
                </c:pt>
                <c:pt idx="22">
                  <c:v>8.924814122886481</c:v>
                </c:pt>
                <c:pt idx="23">
                  <c:v>9.0968887563898306</c:v>
                </c:pt>
                <c:pt idx="24">
                  <c:v>7.0336588928471722</c:v>
                </c:pt>
                <c:pt idx="25">
                  <c:v>6.7892153461109661</c:v>
                </c:pt>
                <c:pt idx="26">
                  <c:v>5.8044215994756954</c:v>
                </c:pt>
                <c:pt idx="27">
                  <c:v>2.0644055453423293</c:v>
                </c:pt>
                <c:pt idx="28">
                  <c:v>4.2916113666829681</c:v>
                </c:pt>
                <c:pt idx="29">
                  <c:v>3.6863347690330395</c:v>
                </c:pt>
                <c:pt idx="30">
                  <c:v>6.6172268560574787</c:v>
                </c:pt>
                <c:pt idx="31">
                  <c:v>5.6185636767639657</c:v>
                </c:pt>
                <c:pt idx="32">
                  <c:v>6.3346135171665763</c:v>
                </c:pt>
                <c:pt idx="33">
                  <c:v>7.0852270494701886</c:v>
                </c:pt>
                <c:pt idx="34">
                  <c:v>7.1819070687558773</c:v>
                </c:pt>
                <c:pt idx="35">
                  <c:v>8.5819099008440869</c:v>
                </c:pt>
                <c:pt idx="36">
                  <c:v>11.820989177952201</c:v>
                </c:pt>
                <c:pt idx="37">
                  <c:v>10.968897630120278</c:v>
                </c:pt>
                <c:pt idx="38">
                  <c:v>13.079443530977342</c:v>
                </c:pt>
                <c:pt idx="39">
                  <c:v>15.239702932820531</c:v>
                </c:pt>
                <c:pt idx="40">
                  <c:v>13.391700022857634</c:v>
                </c:pt>
                <c:pt idx="41">
                  <c:v>14.072903699784245</c:v>
                </c:pt>
                <c:pt idx="42">
                  <c:v>14.227112037848899</c:v>
                </c:pt>
                <c:pt idx="43">
                  <c:v>18.316617860102546</c:v>
                </c:pt>
                <c:pt idx="44">
                  <c:v>26.898359590242073</c:v>
                </c:pt>
                <c:pt idx="45">
                  <c:v>43.760179879360138</c:v>
                </c:pt>
                <c:pt idx="46">
                  <c:v>59.057493350143609</c:v>
                </c:pt>
                <c:pt idx="47">
                  <c:v>73.053404239382829</c:v>
                </c:pt>
                <c:pt idx="48">
                  <c:v>83.655786548104089</c:v>
                </c:pt>
                <c:pt idx="49">
                  <c:v>92.727143188973841</c:v>
                </c:pt>
                <c:pt idx="50">
                  <c:v>93.287146356059722</c:v>
                </c:pt>
                <c:pt idx="51">
                  <c:v>97.6305804624823</c:v>
                </c:pt>
                <c:pt idx="52">
                  <c:v>110.0763383112938</c:v>
                </c:pt>
                <c:pt idx="53">
                  <c:v>114.03998170469718</c:v>
                </c:pt>
                <c:pt idx="54">
                  <c:v>112.01859265769039</c:v>
                </c:pt>
                <c:pt idx="55">
                  <c:v>107.95596264894832</c:v>
                </c:pt>
                <c:pt idx="56">
                  <c:v>91.470525547173139</c:v>
                </c:pt>
                <c:pt idx="57">
                  <c:v>61.932710073636898</c:v>
                </c:pt>
                <c:pt idx="58">
                  <c:v>39.422495528637057</c:v>
                </c:pt>
                <c:pt idx="59">
                  <c:v>20.524264684241423</c:v>
                </c:pt>
                <c:pt idx="60">
                  <c:v>7.8941604942624144</c:v>
                </c:pt>
                <c:pt idx="61">
                  <c:v>1.2532428697377807</c:v>
                </c:pt>
                <c:pt idx="62">
                  <c:v>1.2985587012335653</c:v>
                </c:pt>
                <c:pt idx="63">
                  <c:v>-2.4868474843067645</c:v>
                </c:pt>
                <c:pt idx="64">
                  <c:v>-12.689641690845388</c:v>
                </c:pt>
                <c:pt idx="65">
                  <c:v>-16.975423894541485</c:v>
                </c:pt>
                <c:pt idx="66">
                  <c:v>-16.402578268091272</c:v>
                </c:pt>
                <c:pt idx="67">
                  <c:v>-17.041064962618968</c:v>
                </c:pt>
                <c:pt idx="68">
                  <c:v>-15.152132083984803</c:v>
                </c:pt>
                <c:pt idx="69">
                  <c:v>-12.60139214712731</c:v>
                </c:pt>
                <c:pt idx="70">
                  <c:v>-9.0255047816625407</c:v>
                </c:pt>
                <c:pt idx="71">
                  <c:v>-3.1157633050304168</c:v>
                </c:pt>
                <c:pt idx="72">
                  <c:v>1.4707222015383437</c:v>
                </c:pt>
                <c:pt idx="73">
                  <c:v>2.813102504920062</c:v>
                </c:pt>
                <c:pt idx="74">
                  <c:v>1.1194212035279261</c:v>
                </c:pt>
                <c:pt idx="75">
                  <c:v>3.6274918896045838</c:v>
                </c:pt>
                <c:pt idx="76">
                  <c:v>8.6710913866201231</c:v>
                </c:pt>
                <c:pt idx="77">
                  <c:v>12.84049808341463</c:v>
                </c:pt>
                <c:pt idx="78">
                  <c:v>12.785134468540527</c:v>
                </c:pt>
                <c:pt idx="79">
                  <c:v>12.598740495499605</c:v>
                </c:pt>
                <c:pt idx="80">
                  <c:v>11.146290763736566</c:v>
                </c:pt>
                <c:pt idx="81">
                  <c:v>13.092742808134084</c:v>
                </c:pt>
                <c:pt idx="82">
                  <c:v>13.325818852267336</c:v>
                </c:pt>
                <c:pt idx="83">
                  <c:v>11.802086087560326</c:v>
                </c:pt>
                <c:pt idx="84">
                  <c:v>9.3304318551082446</c:v>
                </c:pt>
                <c:pt idx="85">
                  <c:v>9.7864389564296985</c:v>
                </c:pt>
                <c:pt idx="86">
                  <c:v>7.0682396613487297</c:v>
                </c:pt>
                <c:pt idx="87">
                  <c:v>2.9675914307494944</c:v>
                </c:pt>
                <c:pt idx="88">
                  <c:v>3.1690384319584153</c:v>
                </c:pt>
                <c:pt idx="89">
                  <c:v>4.4065373921393869</c:v>
                </c:pt>
                <c:pt idx="90">
                  <c:v>2.9635274855493998</c:v>
                </c:pt>
                <c:pt idx="91">
                  <c:v>8.76554960249576</c:v>
                </c:pt>
                <c:pt idx="92">
                  <c:v>10.819753212753792</c:v>
                </c:pt>
                <c:pt idx="93">
                  <c:v>10.679585416395355</c:v>
                </c:pt>
                <c:pt idx="94">
                  <c:v>12.405342278961129</c:v>
                </c:pt>
                <c:pt idx="95">
                  <c:v>15.053472070882922</c:v>
                </c:pt>
                <c:pt idx="96">
                  <c:v>19.005694496510106</c:v>
                </c:pt>
                <c:pt idx="97">
                  <c:v>21.278899797199081</c:v>
                </c:pt>
                <c:pt idx="98">
                  <c:v>26.281835913277796</c:v>
                </c:pt>
                <c:pt idx="99">
                  <c:v>33.151281371030741</c:v>
                </c:pt>
                <c:pt idx="100">
                  <c:v>36.170053672939751</c:v>
                </c:pt>
                <c:pt idx="101">
                  <c:v>30.105027339238255</c:v>
                </c:pt>
                <c:pt idx="102">
                  <c:v>28.19930393239105</c:v>
                </c:pt>
                <c:pt idx="103">
                  <c:v>18.927249722121296</c:v>
                </c:pt>
                <c:pt idx="104">
                  <c:v>17.748653886264275</c:v>
                </c:pt>
                <c:pt idx="105">
                  <c:v>18.176527914799777</c:v>
                </c:pt>
                <c:pt idx="106">
                  <c:v>19.507010086064504</c:v>
                </c:pt>
                <c:pt idx="107">
                  <c:v>18.439112477187592</c:v>
                </c:pt>
                <c:pt idx="108">
                  <c:v>17.593691217985842</c:v>
                </c:pt>
                <c:pt idx="109">
                  <c:v>14.232436470981513</c:v>
                </c:pt>
                <c:pt idx="110">
                  <c:v>11.899439862438644</c:v>
                </c:pt>
                <c:pt idx="111">
                  <c:v>7.0874219176316089</c:v>
                </c:pt>
                <c:pt idx="112">
                  <c:v>2.5746850260296217</c:v>
                </c:pt>
                <c:pt idx="113">
                  <c:v>3.1492733151780916</c:v>
                </c:pt>
                <c:pt idx="114">
                  <c:v>3.5277044990493334</c:v>
                </c:pt>
                <c:pt idx="115">
                  <c:v>0.65269594902948036</c:v>
                </c:pt>
                <c:pt idx="116">
                  <c:v>-3.956322950004898</c:v>
                </c:pt>
                <c:pt idx="117">
                  <c:v>-8.66591346819785</c:v>
                </c:pt>
                <c:pt idx="118">
                  <c:v>-14.746636510220245</c:v>
                </c:pt>
                <c:pt idx="119">
                  <c:v>-18.298964470456458</c:v>
                </c:pt>
                <c:pt idx="120">
                  <c:v>-22.896064820646533</c:v>
                </c:pt>
                <c:pt idx="121">
                  <c:v>-24.577045865667777</c:v>
                </c:pt>
                <c:pt idx="122">
                  <c:v>-26.814141947441705</c:v>
                </c:pt>
                <c:pt idx="123">
                  <c:v>-28.121897809774886</c:v>
                </c:pt>
                <c:pt idx="124">
                  <c:v>-29.272500921367019</c:v>
                </c:pt>
                <c:pt idx="125">
                  <c:v>-30.161355684307011</c:v>
                </c:pt>
                <c:pt idx="126">
                  <c:v>-30.123439354097737</c:v>
                </c:pt>
                <c:pt idx="127">
                  <c:v>-27.146072584617976</c:v>
                </c:pt>
                <c:pt idx="128">
                  <c:v>-24.791136668342816</c:v>
                </c:pt>
                <c:pt idx="129">
                  <c:v>-23.349986607753781</c:v>
                </c:pt>
                <c:pt idx="130">
                  <c:v>-21.571797438680605</c:v>
                </c:pt>
                <c:pt idx="131">
                  <c:v>-20.694139465078354</c:v>
                </c:pt>
                <c:pt idx="132">
                  <c:v>-17.826550371077076</c:v>
                </c:pt>
                <c:pt idx="133">
                  <c:v>-17.211087633167644</c:v>
                </c:pt>
                <c:pt idx="134">
                  <c:v>-15.664633659779014</c:v>
                </c:pt>
                <c:pt idx="135">
                  <c:v>-14.2783308269952</c:v>
                </c:pt>
                <c:pt idx="136">
                  <c:v>-12.337423741337005</c:v>
                </c:pt>
                <c:pt idx="137">
                  <c:v>-10.537899807063011</c:v>
                </c:pt>
                <c:pt idx="138">
                  <c:v>-9.8973549158309915</c:v>
                </c:pt>
                <c:pt idx="139">
                  <c:v>-9.6347825745687121</c:v>
                </c:pt>
                <c:pt idx="140">
                  <c:v>-8.9002332701194291</c:v>
                </c:pt>
                <c:pt idx="141">
                  <c:v>-7.1306588011239675</c:v>
                </c:pt>
                <c:pt idx="142">
                  <c:v>-4.9941558444721146</c:v>
                </c:pt>
                <c:pt idx="143">
                  <c:v>-2.5866750575302855</c:v>
                </c:pt>
                <c:pt idx="144">
                  <c:v>-1.7327883570960378</c:v>
                </c:pt>
                <c:pt idx="145">
                  <c:v>0.7454619358325143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E7-4FE8-88AF-58F7405F6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288272"/>
        <c:axId val="565288832"/>
      </c:lineChart>
      <c:dateAx>
        <c:axId val="565288272"/>
        <c:scaling>
          <c:orientation val="minMax"/>
          <c:max val="43435"/>
          <c:min val="41609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65288832"/>
        <c:crossesAt val="-20"/>
        <c:auto val="1"/>
        <c:lblOffset val="100"/>
        <c:baseTimeUnit val="months"/>
        <c:majorUnit val="3"/>
        <c:majorTimeUnit val="months"/>
      </c:dateAx>
      <c:valAx>
        <c:axId val="565288832"/>
        <c:scaling>
          <c:orientation val="minMax"/>
          <c:max val="40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6528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93123315721474"/>
          <c:y val="0.52184284042718865"/>
          <c:w val="0.29666666666666669"/>
          <c:h val="0.22441704021505529"/>
        </c:manualLayout>
      </c:layout>
      <c:overlay val="0"/>
      <c:spPr>
        <a:solidFill>
          <a:schemeClr val="bg1"/>
        </a:solidFill>
        <a:ln>
          <a:solidFill>
            <a:srgbClr val="0070C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</a:defRPr>
      </a:pPr>
      <a:endParaRPr lang="es-P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50021872265966"/>
          <c:y val="9.7222222222222224E-2"/>
          <c:w val="0.81827755905511812"/>
          <c:h val="0.689004082822980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Primas!$EW$121</c:f>
              <c:strCache>
                <c:ptCount val="1"/>
                <c:pt idx="0">
                  <c:v>RRGG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444444444444442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28-440F-9A0C-D420A7C50103}"/>
                </c:ext>
              </c:extLst>
            </c:dLbl>
            <c:dLbl>
              <c:idx val="1"/>
              <c:layout>
                <c:manualLayout>
                  <c:x val="9.4444444444444442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28-440F-9A0C-D420A7C50103}"/>
                </c:ext>
              </c:extLst>
            </c:dLbl>
            <c:dLbl>
              <c:idx val="2"/>
              <c:layout>
                <c:manualLayout>
                  <c:x val="9.4444444444444442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28-440F-9A0C-D420A7C50103}"/>
                </c:ext>
              </c:extLst>
            </c:dLbl>
            <c:dLbl>
              <c:idx val="3"/>
              <c:layout>
                <c:manualLayout>
                  <c:x val="9.166666666666656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28-440F-9A0C-D420A7C50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bson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Primas!$EX$120:$FB$120</c:f>
              <c:numCache>
                <c:formatCode>General</c:formatCode>
                <c:ptCount val="4"/>
                <c:pt idx="0">
                  <c:v>2008</c:v>
                </c:pt>
                <c:pt idx="1">
                  <c:v>2013</c:v>
                </c:pt>
                <c:pt idx="2">
                  <c:v>2015</c:v>
                </c:pt>
                <c:pt idx="3">
                  <c:v>2018</c:v>
                </c:pt>
              </c:numCache>
              <c:extLst/>
            </c:numRef>
          </c:cat>
          <c:val>
            <c:numRef>
              <c:f>Primas!$EX$121:$FB$121</c:f>
              <c:numCache>
                <c:formatCode>0.0%</c:formatCode>
                <c:ptCount val="4"/>
                <c:pt idx="0">
                  <c:v>0.41880269456294161</c:v>
                </c:pt>
                <c:pt idx="1">
                  <c:v>0.40394227120036713</c:v>
                </c:pt>
                <c:pt idx="2">
                  <c:v>0.39539729768415627</c:v>
                </c:pt>
                <c:pt idx="3">
                  <c:v>0.37030659201991012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928-440F-9A0C-D420A7C50103}"/>
            </c:ext>
          </c:extLst>
        </c:ser>
        <c:ser>
          <c:idx val="1"/>
          <c:order val="1"/>
          <c:tx>
            <c:strRef>
              <c:f>Primas!$EW$122</c:f>
              <c:strCache>
                <c:ptCount val="1"/>
                <c:pt idx="0">
                  <c:v>Acc. y Enf.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44444444444444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28-440F-9A0C-D420A7C50103}"/>
                </c:ext>
              </c:extLst>
            </c:dLbl>
            <c:dLbl>
              <c:idx val="1"/>
              <c:layout>
                <c:manualLayout>
                  <c:x val="9.4444444444444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28-440F-9A0C-D420A7C50103}"/>
                </c:ext>
              </c:extLst>
            </c:dLbl>
            <c:dLbl>
              <c:idx val="2"/>
              <c:layout>
                <c:manualLayout>
                  <c:x val="9.1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28-440F-9A0C-D420A7C50103}"/>
                </c:ext>
              </c:extLst>
            </c:dLbl>
            <c:dLbl>
              <c:idx val="3"/>
              <c:layout>
                <c:manualLayout>
                  <c:x val="9.16666666666666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28-440F-9A0C-D420A7C50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bson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Primas!$EX$120:$FB$120</c:f>
              <c:numCache>
                <c:formatCode>General</c:formatCode>
                <c:ptCount val="4"/>
                <c:pt idx="0">
                  <c:v>2008</c:v>
                </c:pt>
                <c:pt idx="1">
                  <c:v>2013</c:v>
                </c:pt>
                <c:pt idx="2">
                  <c:v>2015</c:v>
                </c:pt>
                <c:pt idx="3">
                  <c:v>2018</c:v>
                </c:pt>
              </c:numCache>
              <c:extLst/>
            </c:numRef>
          </c:cat>
          <c:val>
            <c:numRef>
              <c:f>Primas!$EX$122:$FB$122</c:f>
              <c:numCache>
                <c:formatCode>0.0%</c:formatCode>
                <c:ptCount val="4"/>
                <c:pt idx="0">
                  <c:v>0.15826124219942683</c:v>
                </c:pt>
                <c:pt idx="1">
                  <c:v>0.13471324917233055</c:v>
                </c:pt>
                <c:pt idx="2">
                  <c:v>0.12627309417028904</c:v>
                </c:pt>
                <c:pt idx="3">
                  <c:v>0.14230863197459961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928-440F-9A0C-D420A7C50103}"/>
            </c:ext>
          </c:extLst>
        </c:ser>
        <c:ser>
          <c:idx val="2"/>
          <c:order val="2"/>
          <c:tx>
            <c:strRef>
              <c:f>Primas!$EW$123</c:f>
              <c:strCache>
                <c:ptCount val="1"/>
                <c:pt idx="0">
                  <c:v>Vida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66666666666666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28-440F-9A0C-D420A7C50103}"/>
                </c:ext>
              </c:extLst>
            </c:dLbl>
            <c:dLbl>
              <c:idx val="1"/>
              <c:layout>
                <c:manualLayout>
                  <c:x val="9.1666666666666563E-2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28-440F-9A0C-D420A7C50103}"/>
                </c:ext>
              </c:extLst>
            </c:dLbl>
            <c:dLbl>
              <c:idx val="2"/>
              <c:layout>
                <c:manualLayout>
                  <c:x val="8.8888888888888892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28-440F-9A0C-D420A7C50103}"/>
                </c:ext>
              </c:extLst>
            </c:dLbl>
            <c:dLbl>
              <c:idx val="3"/>
              <c:layout>
                <c:manualLayout>
                  <c:x val="9.1666666666666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28-440F-9A0C-D420A7C50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bson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Primas!$EX$120:$FB$120</c:f>
              <c:numCache>
                <c:formatCode>General</c:formatCode>
                <c:ptCount val="4"/>
                <c:pt idx="0">
                  <c:v>2008</c:v>
                </c:pt>
                <c:pt idx="1">
                  <c:v>2013</c:v>
                </c:pt>
                <c:pt idx="2">
                  <c:v>2015</c:v>
                </c:pt>
                <c:pt idx="3">
                  <c:v>2018</c:v>
                </c:pt>
              </c:numCache>
              <c:extLst/>
            </c:numRef>
          </c:cat>
          <c:val>
            <c:numRef>
              <c:f>Primas!$EX$123:$FB$123</c:f>
              <c:numCache>
                <c:formatCode>0.0%</c:formatCode>
                <c:ptCount val="4"/>
                <c:pt idx="0">
                  <c:v>0.20974779570602517</c:v>
                </c:pt>
                <c:pt idx="1">
                  <c:v>0.21249863001494468</c:v>
                </c:pt>
                <c:pt idx="2">
                  <c:v>0.212090214797827</c:v>
                </c:pt>
                <c:pt idx="3">
                  <c:v>0.33453964471299441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928-440F-9A0C-D420A7C50103}"/>
            </c:ext>
          </c:extLst>
        </c:ser>
        <c:ser>
          <c:idx val="3"/>
          <c:order val="3"/>
          <c:tx>
            <c:strRef>
              <c:f>Primas!$EW$124</c:f>
              <c:strCache>
                <c:ptCount val="1"/>
                <c:pt idx="0">
                  <c:v>SPP</c:v>
                </c:pt>
              </c:strCache>
            </c:strRef>
          </c:tx>
          <c:spPr>
            <a:solidFill>
              <a:srgbClr val="40146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4444444444444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28-440F-9A0C-D420A7C50103}"/>
                </c:ext>
              </c:extLst>
            </c:dLbl>
            <c:dLbl>
              <c:idx val="1"/>
              <c:layout>
                <c:manualLayout>
                  <c:x val="9.444444444444434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28-440F-9A0C-D420A7C50103}"/>
                </c:ext>
              </c:extLst>
            </c:dLbl>
            <c:dLbl>
              <c:idx val="2"/>
              <c:layout>
                <c:manualLayout>
                  <c:x val="9.1666666666666563E-2"/>
                  <c:y val="-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28-440F-9A0C-D420A7C50103}"/>
                </c:ext>
              </c:extLst>
            </c:dLbl>
            <c:dLbl>
              <c:idx val="3"/>
              <c:layout>
                <c:manualLayout>
                  <c:x val="9.166666666666666E-2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28-440F-9A0C-D420A7C50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bson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Primas!$EX$120:$FB$120</c:f>
              <c:numCache>
                <c:formatCode>General</c:formatCode>
                <c:ptCount val="4"/>
                <c:pt idx="0">
                  <c:v>2008</c:v>
                </c:pt>
                <c:pt idx="1">
                  <c:v>2013</c:v>
                </c:pt>
                <c:pt idx="2">
                  <c:v>2015</c:v>
                </c:pt>
                <c:pt idx="3">
                  <c:v>2018</c:v>
                </c:pt>
              </c:numCache>
              <c:extLst/>
            </c:numRef>
          </c:cat>
          <c:val>
            <c:numRef>
              <c:f>Primas!$EX$124:$FB$124</c:f>
              <c:numCache>
                <c:formatCode>0.0%</c:formatCode>
                <c:ptCount val="4"/>
                <c:pt idx="0">
                  <c:v>0.21318826753160636</c:v>
                </c:pt>
                <c:pt idx="1">
                  <c:v>0.24884584961235762</c:v>
                </c:pt>
                <c:pt idx="2">
                  <c:v>0.26623939334772773</c:v>
                </c:pt>
                <c:pt idx="3">
                  <c:v>0.15284513129249588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928-440F-9A0C-D420A7C50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5990664"/>
        <c:axId val="675990992"/>
      </c:barChart>
      <c:catAx>
        <c:axId val="67599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675990992"/>
        <c:crosses val="autoZero"/>
        <c:auto val="1"/>
        <c:lblAlgn val="ctr"/>
        <c:lblOffset val="100"/>
        <c:noMultiLvlLbl val="0"/>
      </c:catAx>
      <c:valAx>
        <c:axId val="67599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67599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0610354680605"/>
          <c:y val="3.6620885753584166E-2"/>
          <c:w val="0.82479194139733847"/>
          <c:h val="0.74599726438418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RRVV de Jubilación</c:v>
                </c:pt>
              </c:strCache>
            </c:strRef>
          </c:tx>
          <c:spPr>
            <a:solidFill>
              <a:srgbClr val="401465"/>
            </a:solidFill>
            <a:ln>
              <a:noFill/>
            </a:ln>
            <a:effectLst/>
          </c:spPr>
          <c:invertIfNegative val="0"/>
          <c:dLbls>
            <c:dLbl>
              <c:idx val="36"/>
              <c:layout>
                <c:manualLayout>
                  <c:x val="4.0152302089549306E-2"/>
                  <c:y val="-2.05090441654999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s-MX" sz="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Gibson Light" panose="02000000000000000000" pitchFamily="50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22660890876369E-2"/>
                      <c:h val="5.3262149186340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1E-41AB-BF0C-F87F09908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MX" sz="8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Hoja1!$C$4:$AM$4</c:f>
              <c:numCache>
                <c:formatCode>mmm\-yy</c:formatCode>
                <c:ptCount val="37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</c:numCache>
            </c:numRef>
          </c:cat>
          <c:val>
            <c:numRef>
              <c:f>Hoja1!$C$13:$AM$13</c:f>
              <c:numCache>
                <c:formatCode>#,##0</c:formatCode>
                <c:ptCount val="37"/>
                <c:pt idx="0">
                  <c:v>1537.211</c:v>
                </c:pt>
                <c:pt idx="1">
                  <c:v>1526.6403899999998</c:v>
                </c:pt>
                <c:pt idx="2">
                  <c:v>1476.5422100000001</c:v>
                </c:pt>
                <c:pt idx="3">
                  <c:v>1428.98561</c:v>
                </c:pt>
                <c:pt idx="4">
                  <c:v>1384.3614</c:v>
                </c:pt>
                <c:pt idx="5">
                  <c:v>1337.89068</c:v>
                </c:pt>
                <c:pt idx="6">
                  <c:v>1191.4867199999999</c:v>
                </c:pt>
                <c:pt idx="7">
                  <c:v>1085.6439700000001</c:v>
                </c:pt>
                <c:pt idx="8">
                  <c:v>976.15912000000003</c:v>
                </c:pt>
                <c:pt idx="9">
                  <c:v>860.78228000000001</c:v>
                </c:pt>
                <c:pt idx="10">
                  <c:v>774.80034999999998</c:v>
                </c:pt>
                <c:pt idx="11">
                  <c:v>685.17491000000007</c:v>
                </c:pt>
                <c:pt idx="12">
                  <c:v>628.82223999999997</c:v>
                </c:pt>
                <c:pt idx="13">
                  <c:v>559.87674000000004</c:v>
                </c:pt>
                <c:pt idx="14">
                  <c:v>498.94427000000002</c:v>
                </c:pt>
                <c:pt idx="15">
                  <c:v>441.61748</c:v>
                </c:pt>
                <c:pt idx="16">
                  <c:v>411.21341999999993</c:v>
                </c:pt>
                <c:pt idx="17">
                  <c:v>410.89914999999996</c:v>
                </c:pt>
                <c:pt idx="18">
                  <c:v>410.70555000000002</c:v>
                </c:pt>
                <c:pt idx="19">
                  <c:v>400.54965000000004</c:v>
                </c:pt>
                <c:pt idx="20">
                  <c:v>378.07559999999995</c:v>
                </c:pt>
                <c:pt idx="21">
                  <c:v>340.30279999999993</c:v>
                </c:pt>
                <c:pt idx="22">
                  <c:v>301.80489</c:v>
                </c:pt>
                <c:pt idx="23">
                  <c:v>271.73070999999999</c:v>
                </c:pt>
                <c:pt idx="24">
                  <c:v>241.45097000000001</c:v>
                </c:pt>
                <c:pt idx="25">
                  <c:v>216.47409999999996</c:v>
                </c:pt>
                <c:pt idx="26">
                  <c:v>196.49775</c:v>
                </c:pt>
                <c:pt idx="27">
                  <c:v>181.01603999999998</c:v>
                </c:pt>
                <c:pt idx="28">
                  <c:v>163.58874</c:v>
                </c:pt>
                <c:pt idx="29">
                  <c:v>144.39436000000001</c:v>
                </c:pt>
                <c:pt idx="30">
                  <c:v>133.27394000000001</c:v>
                </c:pt>
                <c:pt idx="31">
                  <c:v>113.0561</c:v>
                </c:pt>
                <c:pt idx="32">
                  <c:v>103.01069</c:v>
                </c:pt>
                <c:pt idx="33">
                  <c:v>92.433550000000011</c:v>
                </c:pt>
                <c:pt idx="34">
                  <c:v>84.79340000000002</c:v>
                </c:pt>
                <c:pt idx="35">
                  <c:v>77.351269999999985</c:v>
                </c:pt>
                <c:pt idx="36">
                  <c:v>75.020600000000002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E-41AB-BF0C-F87F09908424}"/>
            </c:ext>
          </c:extLst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RRVV de Invalidez</c:v>
                </c:pt>
              </c:strCache>
            </c:strRef>
          </c:tx>
          <c:spPr>
            <a:solidFill>
              <a:srgbClr val="F09E3A"/>
            </a:solidFill>
            <a:ln>
              <a:noFill/>
            </a:ln>
            <a:effectLst/>
          </c:spPr>
          <c:invertIfNegative val="0"/>
          <c:dLbls>
            <c:dLbl>
              <c:idx val="36"/>
              <c:layout>
                <c:manualLayout>
                  <c:x val="3.586539854672079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s-MX" sz="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Gibson Light" panose="02000000000000000000" pitchFamily="50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07724628392238E-2"/>
                      <c:h val="6.5567575685639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1E-41AB-BF0C-F87F09908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MX" sz="8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Hoja1!$C$4:$AM$4</c:f>
              <c:numCache>
                <c:formatCode>mmm\-yy</c:formatCode>
                <c:ptCount val="37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</c:numCache>
            </c:numRef>
          </c:cat>
          <c:val>
            <c:numRef>
              <c:f>Hoja1!$C$14:$AM$14</c:f>
              <c:numCache>
                <c:formatCode>#,##0</c:formatCode>
                <c:ptCount val="37"/>
                <c:pt idx="0">
                  <c:v>595.30700000000002</c:v>
                </c:pt>
                <c:pt idx="1">
                  <c:v>603.73950000000002</c:v>
                </c:pt>
                <c:pt idx="2">
                  <c:v>599.48663999999997</c:v>
                </c:pt>
                <c:pt idx="3">
                  <c:v>587.58420000000001</c:v>
                </c:pt>
                <c:pt idx="4">
                  <c:v>588.27732000000003</c:v>
                </c:pt>
                <c:pt idx="5">
                  <c:v>574.51952000000006</c:v>
                </c:pt>
                <c:pt idx="6">
                  <c:v>562.76399000000004</c:v>
                </c:pt>
                <c:pt idx="7">
                  <c:v>549.92750999999998</c:v>
                </c:pt>
                <c:pt idx="8">
                  <c:v>539.38561000000004</c:v>
                </c:pt>
                <c:pt idx="9">
                  <c:v>521.98865000000001</c:v>
                </c:pt>
                <c:pt idx="10">
                  <c:v>502.63746999999995</c:v>
                </c:pt>
                <c:pt idx="11">
                  <c:v>471.73518000000001</c:v>
                </c:pt>
                <c:pt idx="12">
                  <c:v>447.92096000000004</c:v>
                </c:pt>
                <c:pt idx="13">
                  <c:v>427.24763000000002</c:v>
                </c:pt>
                <c:pt idx="14">
                  <c:v>417.70115000000004</c:v>
                </c:pt>
                <c:pt idx="15">
                  <c:v>403.29924</c:v>
                </c:pt>
                <c:pt idx="16">
                  <c:v>390.32411999999999</c:v>
                </c:pt>
                <c:pt idx="17">
                  <c:v>379.67117000000002</c:v>
                </c:pt>
                <c:pt idx="18">
                  <c:v>369.82208000000008</c:v>
                </c:pt>
                <c:pt idx="19">
                  <c:v>358.29982999999999</c:v>
                </c:pt>
                <c:pt idx="20">
                  <c:v>345.89940999999999</c:v>
                </c:pt>
                <c:pt idx="21">
                  <c:v>342.19691000000006</c:v>
                </c:pt>
                <c:pt idx="22">
                  <c:v>341.99124000000012</c:v>
                </c:pt>
                <c:pt idx="23">
                  <c:v>349.64343000000002</c:v>
                </c:pt>
                <c:pt idx="24">
                  <c:v>345.39090999999996</c:v>
                </c:pt>
                <c:pt idx="25">
                  <c:v>342.86841999999996</c:v>
                </c:pt>
                <c:pt idx="26">
                  <c:v>340.37714999999997</c:v>
                </c:pt>
                <c:pt idx="27">
                  <c:v>343.06326000000001</c:v>
                </c:pt>
                <c:pt idx="28">
                  <c:v>355.41305999999997</c:v>
                </c:pt>
                <c:pt idx="29">
                  <c:v>361.02750999999995</c:v>
                </c:pt>
                <c:pt idx="30">
                  <c:v>365.61632999999995</c:v>
                </c:pt>
                <c:pt idx="31">
                  <c:v>381.50556999999992</c:v>
                </c:pt>
                <c:pt idx="32">
                  <c:v>387.16970000000003</c:v>
                </c:pt>
                <c:pt idx="33">
                  <c:v>396.88505999999995</c:v>
                </c:pt>
                <c:pt idx="34">
                  <c:v>397.53704999999991</c:v>
                </c:pt>
                <c:pt idx="35">
                  <c:v>394.45037000000002</c:v>
                </c:pt>
                <c:pt idx="36">
                  <c:v>398.31807000000003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E-41AB-BF0C-F87F09908424}"/>
            </c:ext>
          </c:extLst>
        </c:ser>
        <c:ser>
          <c:idx val="2"/>
          <c:order val="2"/>
          <c:tx>
            <c:strRef>
              <c:f>Hoja1!$B$15</c:f>
              <c:strCache>
                <c:ptCount val="1"/>
                <c:pt idx="0">
                  <c:v>RRVV de Sobrevivencia</c:v>
                </c:pt>
              </c:strCache>
            </c:strRef>
          </c:tx>
          <c:spPr>
            <a:solidFill>
              <a:srgbClr val="28A8C2"/>
            </a:solidFill>
            <a:ln>
              <a:noFill/>
            </a:ln>
            <a:effectLst/>
          </c:spPr>
          <c:invertIfNegative val="0"/>
          <c:dLbls>
            <c:dLbl>
              <c:idx val="36"/>
              <c:layout>
                <c:manualLayout>
                  <c:x val="3.5313358725200569E-2"/>
                  <c:y val="-6.15271324964997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s-MX" sz="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Gibson Light" panose="02000000000000000000" pitchFamily="50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61407308633971E-2"/>
                      <c:h val="5.3262149186340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1E-41AB-BF0C-F87F09908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MX" sz="8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Hoja1!$C$4:$AM$4</c:f>
              <c:numCache>
                <c:formatCode>mmm\-yy</c:formatCode>
                <c:ptCount val="37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</c:numCache>
            </c:numRef>
          </c:cat>
          <c:val>
            <c:numRef>
              <c:f>Hoja1!$C$15:$AM$15</c:f>
              <c:numCache>
                <c:formatCode>#,##0</c:formatCode>
                <c:ptCount val="37"/>
                <c:pt idx="0">
                  <c:v>345.65499999999997</c:v>
                </c:pt>
                <c:pt idx="1">
                  <c:v>352.69812000000002</c:v>
                </c:pt>
                <c:pt idx="2">
                  <c:v>356.85917999999998</c:v>
                </c:pt>
                <c:pt idx="3">
                  <c:v>348.41856000000001</c:v>
                </c:pt>
                <c:pt idx="4">
                  <c:v>357.21352000000002</c:v>
                </c:pt>
                <c:pt idx="5">
                  <c:v>365.69789000000003</c:v>
                </c:pt>
                <c:pt idx="6">
                  <c:v>374.67478000000006</c:v>
                </c:pt>
                <c:pt idx="7">
                  <c:v>367.24283000000003</c:v>
                </c:pt>
                <c:pt idx="8">
                  <c:v>370.82291000000004</c:v>
                </c:pt>
                <c:pt idx="9">
                  <c:v>376.64446999999996</c:v>
                </c:pt>
                <c:pt idx="10">
                  <c:v>385.26031999999998</c:v>
                </c:pt>
                <c:pt idx="11">
                  <c:v>381.04178999999999</c:v>
                </c:pt>
                <c:pt idx="12">
                  <c:v>379.57805999999999</c:v>
                </c:pt>
                <c:pt idx="13">
                  <c:v>378.05013000000002</c:v>
                </c:pt>
                <c:pt idx="14">
                  <c:v>374.79777000000001</c:v>
                </c:pt>
                <c:pt idx="15">
                  <c:v>374.06283000000002</c:v>
                </c:pt>
                <c:pt idx="16">
                  <c:v>365.22095999999999</c:v>
                </c:pt>
                <c:pt idx="17">
                  <c:v>357.77535</c:v>
                </c:pt>
                <c:pt idx="18">
                  <c:v>359.68279999999993</c:v>
                </c:pt>
                <c:pt idx="19">
                  <c:v>365.18624999999997</c:v>
                </c:pt>
                <c:pt idx="20">
                  <c:v>360.11034000000006</c:v>
                </c:pt>
                <c:pt idx="21">
                  <c:v>362.51287000000008</c:v>
                </c:pt>
                <c:pt idx="22">
                  <c:v>359.25554999999997</c:v>
                </c:pt>
                <c:pt idx="23">
                  <c:v>365.07981999999998</c:v>
                </c:pt>
                <c:pt idx="24">
                  <c:v>359.55180999999999</c:v>
                </c:pt>
                <c:pt idx="25">
                  <c:v>365.43392999999998</c:v>
                </c:pt>
                <c:pt idx="26">
                  <c:v>369.64998000000003</c:v>
                </c:pt>
                <c:pt idx="27">
                  <c:v>363.33532999999994</c:v>
                </c:pt>
                <c:pt idx="28">
                  <c:v>363.17016999999998</c:v>
                </c:pt>
                <c:pt idx="29">
                  <c:v>373.35454999999996</c:v>
                </c:pt>
                <c:pt idx="30">
                  <c:v>378.85556000000003</c:v>
                </c:pt>
                <c:pt idx="31">
                  <c:v>382.67135999999999</c:v>
                </c:pt>
                <c:pt idx="32">
                  <c:v>383.19162000000006</c:v>
                </c:pt>
                <c:pt idx="33">
                  <c:v>385.34156999999993</c:v>
                </c:pt>
                <c:pt idx="34">
                  <c:v>388.34224</c:v>
                </c:pt>
                <c:pt idx="35">
                  <c:v>398.08780000000002</c:v>
                </c:pt>
                <c:pt idx="36">
                  <c:v>402.30804000000001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E-41AB-BF0C-F87F09908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757352"/>
        <c:axId val="564757680"/>
      </c:barChart>
      <c:dateAx>
        <c:axId val="564757352"/>
        <c:scaling>
          <c:orientation val="minMax"/>
          <c:max val="4343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64757680"/>
        <c:crosses val="autoZero"/>
        <c:auto val="1"/>
        <c:lblOffset val="100"/>
        <c:baseTimeUnit val="months"/>
        <c:majorUnit val="3"/>
        <c:majorTimeUnit val="months"/>
      </c:dateAx>
      <c:valAx>
        <c:axId val="56475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647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826630518863412E-2"/>
          <c:y val="0.94090843761455589"/>
          <c:w val="0.90287021416100011"/>
          <c:h val="5.2933825771089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MX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069835020622417E-2"/>
          <c:y val="3.708385517068926E-2"/>
          <c:w val="0.88318413323334588"/>
          <c:h val="0.727920402821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Hoja1!$B$16</c:f>
              <c:strCache>
                <c:ptCount val="1"/>
                <c:pt idx="0">
                  <c:v>Renta Particular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dLbl>
              <c:idx val="36"/>
              <c:layout>
                <c:manualLayout>
                  <c:x val="-7.1730797093441587E-2"/>
                  <c:y val="-4.773425176873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5D-421C-83BC-114CF23A1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MX" sz="8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Hoja1!$C$12:$AM$12</c:f>
              <c:numCache>
                <c:formatCode>mmm\-yy</c:formatCode>
                <c:ptCount val="37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</c:numCache>
            </c:numRef>
          </c:cat>
          <c:val>
            <c:numRef>
              <c:f>Hoja1!$C$16:$AM$16</c:f>
              <c:numCache>
                <c:formatCode>#,##0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-0.48199999999999998</c:v>
                </c:pt>
                <c:pt idx="8">
                  <c:v>0</c:v>
                </c:pt>
                <c:pt idx="9">
                  <c:v>0</c:v>
                </c:pt>
                <c:pt idx="10">
                  <c:v>0.38</c:v>
                </c:pt>
                <c:pt idx="11">
                  <c:v>3.9878</c:v>
                </c:pt>
                <c:pt idx="12">
                  <c:v>12.88655</c:v>
                </c:pt>
                <c:pt idx="13">
                  <c:v>23.21557</c:v>
                </c:pt>
                <c:pt idx="14">
                  <c:v>37.096969999999999</c:v>
                </c:pt>
                <c:pt idx="15">
                  <c:v>67.963929999999991</c:v>
                </c:pt>
                <c:pt idx="16">
                  <c:v>96.596130000000002</c:v>
                </c:pt>
                <c:pt idx="17">
                  <c:v>123.63294999999999</c:v>
                </c:pt>
                <c:pt idx="18">
                  <c:v>152.13326000000001</c:v>
                </c:pt>
                <c:pt idx="19">
                  <c:v>185.43366</c:v>
                </c:pt>
                <c:pt idx="20">
                  <c:v>240.31486000000001</c:v>
                </c:pt>
                <c:pt idx="21">
                  <c:v>288.90505000000007</c:v>
                </c:pt>
                <c:pt idx="22">
                  <c:v>382.62718000000007</c:v>
                </c:pt>
                <c:pt idx="23">
                  <c:v>436.49099000000001</c:v>
                </c:pt>
                <c:pt idx="24">
                  <c:v>473.76092999999997</c:v>
                </c:pt>
                <c:pt idx="25">
                  <c:v>501.12408999999997</c:v>
                </c:pt>
                <c:pt idx="26">
                  <c:v>525.18810999999994</c:v>
                </c:pt>
                <c:pt idx="27">
                  <c:v>553.86724000000004</c:v>
                </c:pt>
                <c:pt idx="28">
                  <c:v>579.02328999999997</c:v>
                </c:pt>
                <c:pt idx="29">
                  <c:v>623.25558000000001</c:v>
                </c:pt>
                <c:pt idx="30">
                  <c:v>684.34145999999998</c:v>
                </c:pt>
                <c:pt idx="31">
                  <c:v>734.14091000000019</c:v>
                </c:pt>
                <c:pt idx="32">
                  <c:v>758.14320999999995</c:v>
                </c:pt>
                <c:pt idx="33">
                  <c:v>790.75945999999999</c:v>
                </c:pt>
                <c:pt idx="34">
                  <c:v>797.01485000000014</c:v>
                </c:pt>
                <c:pt idx="35">
                  <c:v>832.91325999999992</c:v>
                </c:pt>
                <c:pt idx="36">
                  <c:v>886.42428000000007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D-421C-83BC-114CF23A11BC}"/>
            </c:ext>
          </c:extLst>
        </c:ser>
        <c:ser>
          <c:idx val="1"/>
          <c:order val="1"/>
          <c:tx>
            <c:strRef>
              <c:f>Hoja1!$B$17</c:f>
              <c:strCache>
                <c:ptCount val="1"/>
                <c:pt idx="0">
                  <c:v>Total de RRVV</c:v>
                </c:pt>
              </c:strCache>
            </c:strRef>
          </c:tx>
          <c:spPr>
            <a:solidFill>
              <a:srgbClr val="006B47"/>
            </a:solidFill>
            <a:ln>
              <a:noFill/>
            </a:ln>
            <a:effectLst/>
          </c:spPr>
          <c:invertIfNegative val="0"/>
          <c:dLbls>
            <c:dLbl>
              <c:idx val="36"/>
              <c:layout>
                <c:manualLayout>
                  <c:x val="-1.1435212363622817E-16"/>
                  <c:y val="-7.160137765310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5D-421C-83BC-114CF23A1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MX" sz="8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bson Light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Hoja1!$C$12:$AM$12</c:f>
              <c:numCache>
                <c:formatCode>mmm\-yy</c:formatCode>
                <c:ptCount val="37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</c:numCache>
            </c:numRef>
          </c:cat>
          <c:val>
            <c:numRef>
              <c:f>Hoja1!$C$17:$AM$17</c:f>
              <c:numCache>
                <c:formatCode>#,##0</c:formatCode>
                <c:ptCount val="37"/>
                <c:pt idx="0">
                  <c:v>2478.1729999999998</c:v>
                </c:pt>
                <c:pt idx="1">
                  <c:v>2483.0780099999997</c:v>
                </c:pt>
                <c:pt idx="2">
                  <c:v>2432.8880300000001</c:v>
                </c:pt>
                <c:pt idx="3">
                  <c:v>2364.98837</c:v>
                </c:pt>
                <c:pt idx="4">
                  <c:v>2329.8522400000002</c:v>
                </c:pt>
                <c:pt idx="5">
                  <c:v>2278.1080900000002</c:v>
                </c:pt>
                <c:pt idx="6">
                  <c:v>2128.9254899999996</c:v>
                </c:pt>
                <c:pt idx="7">
                  <c:v>2002.8143100000002</c:v>
                </c:pt>
                <c:pt idx="8">
                  <c:v>1886.3676400000002</c:v>
                </c:pt>
                <c:pt idx="9">
                  <c:v>1759.4154000000001</c:v>
                </c:pt>
                <c:pt idx="10">
                  <c:v>1662.69814</c:v>
                </c:pt>
                <c:pt idx="11">
                  <c:v>1537.9518800000001</c:v>
                </c:pt>
                <c:pt idx="12">
                  <c:v>1456.3212599999999</c:v>
                </c:pt>
                <c:pt idx="13">
                  <c:v>1365.1745000000001</c:v>
                </c:pt>
                <c:pt idx="14">
                  <c:v>1291.44319</c:v>
                </c:pt>
                <c:pt idx="15">
                  <c:v>1218.97955</c:v>
                </c:pt>
                <c:pt idx="16">
                  <c:v>1166.7584999999999</c:v>
                </c:pt>
                <c:pt idx="17">
                  <c:v>1148.3456700000002</c:v>
                </c:pt>
                <c:pt idx="18">
                  <c:v>1140.2104300000001</c:v>
                </c:pt>
                <c:pt idx="19">
                  <c:v>1124.0357300000001</c:v>
                </c:pt>
                <c:pt idx="20">
                  <c:v>1084.0853499999998</c:v>
                </c:pt>
                <c:pt idx="21">
                  <c:v>1045.0125800000001</c:v>
                </c:pt>
                <c:pt idx="22">
                  <c:v>1003.0516800000001</c:v>
                </c:pt>
                <c:pt idx="23">
                  <c:v>986.45396000000005</c:v>
                </c:pt>
                <c:pt idx="24">
                  <c:v>946.39368999999988</c:v>
                </c:pt>
                <c:pt idx="25">
                  <c:v>924.77644999999984</c:v>
                </c:pt>
                <c:pt idx="26">
                  <c:v>906.52488000000005</c:v>
                </c:pt>
                <c:pt idx="27">
                  <c:v>887.41462999999999</c:v>
                </c:pt>
                <c:pt idx="28">
                  <c:v>882.17196999999999</c:v>
                </c:pt>
                <c:pt idx="29">
                  <c:v>878.77641999999992</c:v>
                </c:pt>
                <c:pt idx="30">
                  <c:v>877.74583000000007</c:v>
                </c:pt>
                <c:pt idx="31">
                  <c:v>877.23302999999987</c:v>
                </c:pt>
                <c:pt idx="32">
                  <c:v>873.37201000000005</c:v>
                </c:pt>
                <c:pt idx="33">
                  <c:v>874.66017999999985</c:v>
                </c:pt>
                <c:pt idx="34">
                  <c:v>870.67268999999987</c:v>
                </c:pt>
                <c:pt idx="35">
                  <c:v>869.88944000000004</c:v>
                </c:pt>
                <c:pt idx="36">
                  <c:v>875.64670999999998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5D-421C-83BC-114CF23A1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365704"/>
        <c:axId val="570366032"/>
      </c:barChart>
      <c:dateAx>
        <c:axId val="570365704"/>
        <c:scaling>
          <c:orientation val="minMax"/>
          <c:max val="43435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70366032"/>
        <c:crosses val="autoZero"/>
        <c:auto val="1"/>
        <c:lblOffset val="100"/>
        <c:baseTimeUnit val="months"/>
        <c:majorUnit val="3"/>
        <c:majorTimeUnit val="months"/>
      </c:dateAx>
      <c:valAx>
        <c:axId val="570366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7036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56826213051031"/>
          <c:y val="0.91828766840105291"/>
          <c:w val="0.61373665637731234"/>
          <c:h val="5.2933825771089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MX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080577427821522E-2"/>
          <c:y val="0.13365354329547022"/>
          <c:w val="0.87425275590551177"/>
          <c:h val="0.68251967841802563"/>
        </c:manualLayout>
      </c:layout>
      <c:lineChart>
        <c:grouping val="standard"/>
        <c:varyColors val="0"/>
        <c:ser>
          <c:idx val="4"/>
          <c:order val="0"/>
          <c:tx>
            <c:strRef>
              <c:f>Siniestros!$A$39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401465"/>
              </a:solidFill>
              <a:round/>
            </a:ln>
            <a:effectLst/>
          </c:spPr>
          <c:marker>
            <c:symbol val="none"/>
          </c:marker>
          <c:cat>
            <c:numRef>
              <c:f>Siniestros!$B$34:$FM$34</c:f>
              <c:numCache>
                <c:formatCode>mmm\-yy</c:formatCode>
                <c:ptCount val="16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</c:numCache>
            </c:numRef>
          </c:cat>
          <c:val>
            <c:numRef>
              <c:f>Siniestros!$B$39:$FM$39</c:f>
              <c:numCache>
                <c:formatCode>General</c:formatCode>
                <c:ptCount val="168"/>
                <c:pt idx="11" formatCode="#,##0.0">
                  <c:v>47.716171938570355</c:v>
                </c:pt>
                <c:pt idx="12" formatCode="#,##0.0">
                  <c:v>49.147613815649635</c:v>
                </c:pt>
                <c:pt idx="13" formatCode="#,##0.0">
                  <c:v>49.851240074288114</c:v>
                </c:pt>
                <c:pt idx="14" formatCode="#,##0.0">
                  <c:v>49.518609260568844</c:v>
                </c:pt>
                <c:pt idx="15" formatCode="#,##0.0">
                  <c:v>48.514272766130567</c:v>
                </c:pt>
                <c:pt idx="16" formatCode="#,##0.0">
                  <c:v>48.93143895654633</c:v>
                </c:pt>
                <c:pt idx="17" formatCode="#,##0.0">
                  <c:v>48.755250005865932</c:v>
                </c:pt>
                <c:pt idx="18" formatCode="#,##0.0">
                  <c:v>48.513544899812082</c:v>
                </c:pt>
                <c:pt idx="19" formatCode="#,##0.0">
                  <c:v>47.469949845664026</c:v>
                </c:pt>
                <c:pt idx="20" formatCode="#,##0.0">
                  <c:v>46.613980889032952</c:v>
                </c:pt>
                <c:pt idx="21" formatCode="#,##0.0">
                  <c:v>47.520385690667702</c:v>
                </c:pt>
                <c:pt idx="22" formatCode="#,##0.0">
                  <c:v>47.997218420780115</c:v>
                </c:pt>
                <c:pt idx="23" formatCode="#,##0.0">
                  <c:v>48.900468973676965</c:v>
                </c:pt>
                <c:pt idx="24" formatCode="#,##0.0">
                  <c:v>48.676368493693509</c:v>
                </c:pt>
                <c:pt idx="25" formatCode="#,##0.0">
                  <c:v>48.657288111985515</c:v>
                </c:pt>
                <c:pt idx="26" formatCode="#,##0.0">
                  <c:v>48.6793687752862</c:v>
                </c:pt>
                <c:pt idx="27" formatCode="#,##0.0">
                  <c:v>49.425255533952651</c:v>
                </c:pt>
                <c:pt idx="28" formatCode="#,##0.0">
                  <c:v>49.692011809507022</c:v>
                </c:pt>
                <c:pt idx="29" formatCode="#,##0.0">
                  <c:v>50.341743093748491</c:v>
                </c:pt>
                <c:pt idx="30" formatCode="#,##0.0">
                  <c:v>51.361284583493791</c:v>
                </c:pt>
                <c:pt idx="31" formatCode="#,##0.0">
                  <c:v>60.283525662375091</c:v>
                </c:pt>
                <c:pt idx="32" formatCode="#,##0.0">
                  <c:v>62.335212719366154</c:v>
                </c:pt>
                <c:pt idx="33" formatCode="#,##0.0">
                  <c:v>63.990679462347856</c:v>
                </c:pt>
                <c:pt idx="34" formatCode="#,##0.0">
                  <c:v>66.620774420672149</c:v>
                </c:pt>
                <c:pt idx="35" formatCode="#,##0.0">
                  <c:v>67.375270213595158</c:v>
                </c:pt>
                <c:pt idx="36" formatCode="#,##0.0">
                  <c:v>68.18562382187875</c:v>
                </c:pt>
                <c:pt idx="37" formatCode="#,##0.0">
                  <c:v>68.471101009171107</c:v>
                </c:pt>
                <c:pt idx="38" formatCode="#,##0.0">
                  <c:v>68.696868914908364</c:v>
                </c:pt>
                <c:pt idx="39" formatCode="#,##0.0">
                  <c:v>69.799836717187873</c:v>
                </c:pt>
                <c:pt idx="40" formatCode="#,##0.0">
                  <c:v>69.585909592363194</c:v>
                </c:pt>
                <c:pt idx="41" formatCode="#,##0.0">
                  <c:v>69.505796660436758</c:v>
                </c:pt>
                <c:pt idx="42" formatCode="#,##0.0">
                  <c:v>70.075339126086149</c:v>
                </c:pt>
                <c:pt idx="43" formatCode="#,##0.0">
                  <c:v>62.660674393779992</c:v>
                </c:pt>
                <c:pt idx="44" formatCode="#,##0.0">
                  <c:v>60.393429763292815</c:v>
                </c:pt>
                <c:pt idx="45" formatCode="#,##0.0">
                  <c:v>59.582554240602924</c:v>
                </c:pt>
                <c:pt idx="46" formatCode="#,##0.0">
                  <c:v>57.859924370177559</c:v>
                </c:pt>
                <c:pt idx="47" formatCode="#,##0.0">
                  <c:v>56.279640330891148</c:v>
                </c:pt>
                <c:pt idx="48" formatCode="#,##0.0">
                  <c:v>54.597105165148577</c:v>
                </c:pt>
                <c:pt idx="49" formatCode="#,##0.0">
                  <c:v>56.219242874780463</c:v>
                </c:pt>
                <c:pt idx="50" formatCode="#,##0.0">
                  <c:v>54.87463472778861</c:v>
                </c:pt>
                <c:pt idx="51" formatCode="#,##0.0">
                  <c:v>53.842588334364436</c:v>
                </c:pt>
                <c:pt idx="52" formatCode="#,##0.0">
                  <c:v>52.90347533710095</c:v>
                </c:pt>
                <c:pt idx="53" formatCode="#,##0.0">
                  <c:v>52.389186050379003</c:v>
                </c:pt>
                <c:pt idx="54" formatCode="#,##0.0">
                  <c:v>50.761435306581035</c:v>
                </c:pt>
                <c:pt idx="55" formatCode="#,##0.0">
                  <c:v>50.2841303433703</c:v>
                </c:pt>
                <c:pt idx="56" formatCode="#,##0.0">
                  <c:v>49.491750259190781</c:v>
                </c:pt>
                <c:pt idx="57" formatCode="#,##0.0">
                  <c:v>50.874443740476096</c:v>
                </c:pt>
                <c:pt idx="58" formatCode="#,##0.0">
                  <c:v>50.283243681303183</c:v>
                </c:pt>
                <c:pt idx="59" formatCode="#,##0.0">
                  <c:v>50.802359104539029</c:v>
                </c:pt>
                <c:pt idx="60" formatCode="#,##0.0">
                  <c:v>50.323594454856604</c:v>
                </c:pt>
                <c:pt idx="61" formatCode="#,##0.0">
                  <c:v>48.05084156615645</c:v>
                </c:pt>
                <c:pt idx="62" formatCode="#,##0.0">
                  <c:v>48.754483349769018</c:v>
                </c:pt>
                <c:pt idx="63" formatCode="#,##0.0">
                  <c:v>47.493184436561073</c:v>
                </c:pt>
                <c:pt idx="64" formatCode="#,##0.0">
                  <c:v>47.55415725965171</c:v>
                </c:pt>
                <c:pt idx="65" formatCode="#,##0.0">
                  <c:v>47.712995489734595</c:v>
                </c:pt>
                <c:pt idx="66" formatCode="#,##0.0">
                  <c:v>46.846815736433044</c:v>
                </c:pt>
                <c:pt idx="67" formatCode="#,##0.0">
                  <c:v>45.443473446123349</c:v>
                </c:pt>
                <c:pt idx="68" formatCode="#,##0.0">
                  <c:v>44.308591131797023</c:v>
                </c:pt>
                <c:pt idx="69" formatCode="#,##0.0">
                  <c:v>41.099012751202075</c:v>
                </c:pt>
                <c:pt idx="70" formatCode="#,##0.0">
                  <c:v>41.71057353104689</c:v>
                </c:pt>
                <c:pt idx="71" formatCode="#,##0.0">
                  <c:v>39.578143634723801</c:v>
                </c:pt>
                <c:pt idx="72" formatCode="#,##0.0">
                  <c:v>39.676818214788646</c:v>
                </c:pt>
                <c:pt idx="73" formatCode="#,##0.0">
                  <c:v>39.302372389826921</c:v>
                </c:pt>
                <c:pt idx="74" formatCode="#,##0.0">
                  <c:v>38.564065815079921</c:v>
                </c:pt>
                <c:pt idx="75" formatCode="#,##0.0">
                  <c:v>38.896627307143675</c:v>
                </c:pt>
                <c:pt idx="76" formatCode="#,##0.0">
                  <c:v>38.305321440025821</c:v>
                </c:pt>
                <c:pt idx="77" formatCode="#,##0.0">
                  <c:v>37.94154333413767</c:v>
                </c:pt>
                <c:pt idx="78" formatCode="#,##0.0">
                  <c:v>37.984545438252958</c:v>
                </c:pt>
                <c:pt idx="79" formatCode="#,##0.0">
                  <c:v>38.446340656667132</c:v>
                </c:pt>
                <c:pt idx="80" formatCode="#,##0.0">
                  <c:v>38.846667342162533</c:v>
                </c:pt>
                <c:pt idx="81" formatCode="#,##0.0">
                  <c:v>40.358212176351252</c:v>
                </c:pt>
                <c:pt idx="82" formatCode="#,##0.0">
                  <c:v>39.001027502863558</c:v>
                </c:pt>
                <c:pt idx="83" formatCode="#,##0.0">
                  <c:v>39.773039878515341</c:v>
                </c:pt>
                <c:pt idx="84" formatCode="#,##0.0">
                  <c:v>40.333683241939838</c:v>
                </c:pt>
                <c:pt idx="85" formatCode="#,##0.0">
                  <c:v>41.234163386533716</c:v>
                </c:pt>
                <c:pt idx="86" formatCode="#,##0.0">
                  <c:v>44.054285746859648</c:v>
                </c:pt>
                <c:pt idx="87" formatCode="#,##0.0">
                  <c:v>44.212115188846148</c:v>
                </c:pt>
                <c:pt idx="88" formatCode="#,##0.0">
                  <c:v>45.776975626084045</c:v>
                </c:pt>
                <c:pt idx="89" formatCode="#,##0.0">
                  <c:v>45.683382902027731</c:v>
                </c:pt>
                <c:pt idx="90" formatCode="#,##0.0">
                  <c:v>45.939831949412756</c:v>
                </c:pt>
                <c:pt idx="91" formatCode="#,##0.0">
                  <c:v>46.543596820033798</c:v>
                </c:pt>
                <c:pt idx="92" formatCode="#,##0.0">
                  <c:v>46.568624423996127</c:v>
                </c:pt>
                <c:pt idx="93" formatCode="#,##0.0">
                  <c:v>45.957037159424928</c:v>
                </c:pt>
                <c:pt idx="94" formatCode="#,##0.0">
                  <c:v>45.607648049593287</c:v>
                </c:pt>
                <c:pt idx="95" formatCode="#,##0.0">
                  <c:v>44.721497798226082</c:v>
                </c:pt>
                <c:pt idx="96" formatCode="#,##0.0">
                  <c:v>44.319531823115135</c:v>
                </c:pt>
                <c:pt idx="97" formatCode="#,##0.0">
                  <c:v>44.252850355855891</c:v>
                </c:pt>
                <c:pt idx="98" formatCode="#,##0.0">
                  <c:v>42.478030430041862</c:v>
                </c:pt>
                <c:pt idx="99" formatCode="#,##0.0">
                  <c:v>42.748529141292288</c:v>
                </c:pt>
                <c:pt idx="100" formatCode="#,##0.0">
                  <c:v>41.814298269746473</c:v>
                </c:pt>
                <c:pt idx="101" formatCode="#,##0.0">
                  <c:v>43.233137945022406</c:v>
                </c:pt>
                <c:pt idx="102" formatCode="#,##0.0">
                  <c:v>43.439174678618073</c:v>
                </c:pt>
                <c:pt idx="103" formatCode="#,##0.0">
                  <c:v>44.316048109965635</c:v>
                </c:pt>
                <c:pt idx="104" formatCode="#,##0.0">
                  <c:v>45.360527820297243</c:v>
                </c:pt>
                <c:pt idx="105" formatCode="#,##0.0">
                  <c:v>45.50385632337516</c:v>
                </c:pt>
                <c:pt idx="106" formatCode="#,##0.0">
                  <c:v>45.474298200962636</c:v>
                </c:pt>
                <c:pt idx="107" formatCode="#,##0.0">
                  <c:v>45.892536718355991</c:v>
                </c:pt>
                <c:pt idx="108" formatCode="#,##0.0">
                  <c:v>45.862638460787082</c:v>
                </c:pt>
                <c:pt idx="109" formatCode="#,##0.0">
                  <c:v>45.717327113133607</c:v>
                </c:pt>
                <c:pt idx="110" formatCode="#,##0.0">
                  <c:v>45.571991095407341</c:v>
                </c:pt>
                <c:pt idx="111" formatCode="#,##0.0">
                  <c:v>45.541275909463103</c:v>
                </c:pt>
                <c:pt idx="112" formatCode="#,##0.0">
                  <c:v>45.291303980250206</c:v>
                </c:pt>
                <c:pt idx="113" formatCode="#,##0.0">
                  <c:v>44.716302451656311</c:v>
                </c:pt>
                <c:pt idx="114" formatCode="#,##0.0">
                  <c:v>44.93860232355204</c:v>
                </c:pt>
                <c:pt idx="115" formatCode="#,##0.0">
                  <c:v>43.634353910167107</c:v>
                </c:pt>
                <c:pt idx="116" formatCode="#,##0.0">
                  <c:v>42.902630540330925</c:v>
                </c:pt>
                <c:pt idx="117" formatCode="#,##0.0">
                  <c:v>42.705822444091567</c:v>
                </c:pt>
                <c:pt idx="118" formatCode="#,##0.0">
                  <c:v>42.961572719175464</c:v>
                </c:pt>
                <c:pt idx="119" formatCode="#,##0.0">
                  <c:v>42.643967358344995</c:v>
                </c:pt>
                <c:pt idx="120" formatCode="#,##0.0">
                  <c:v>42.051369642580219</c:v>
                </c:pt>
                <c:pt idx="121" formatCode="#,##0.0">
                  <c:v>41.315842865935991</c:v>
                </c:pt>
                <c:pt idx="122" formatCode="#,##0.0">
                  <c:v>41.318399364248862</c:v>
                </c:pt>
                <c:pt idx="123" formatCode="#,##0.0">
                  <c:v>41.61528674015603</c:v>
                </c:pt>
                <c:pt idx="124" formatCode="#,##0.0">
                  <c:v>42.009537622574221</c:v>
                </c:pt>
                <c:pt idx="125" formatCode="#,##0.0">
                  <c:v>42.013983138976599</c:v>
                </c:pt>
                <c:pt idx="126" formatCode="#,##0.0">
                  <c:v>41.883599297648914</c:v>
                </c:pt>
                <c:pt idx="127" formatCode="#,##0.0">
                  <c:v>42.120973062796267</c:v>
                </c:pt>
                <c:pt idx="128" formatCode="#,##0.0">
                  <c:v>42.795435249471822</c:v>
                </c:pt>
                <c:pt idx="129" formatCode="#,##0.0">
                  <c:v>42.610484192740714</c:v>
                </c:pt>
                <c:pt idx="130" formatCode="#,##0.0">
                  <c:v>42.919770631845459</c:v>
                </c:pt>
                <c:pt idx="131" formatCode="#,##0.0">
                  <c:v>43.390499957978285</c:v>
                </c:pt>
                <c:pt idx="132" formatCode="#,##0.0">
                  <c:v>44.150262550056155</c:v>
                </c:pt>
                <c:pt idx="133" formatCode="#,##0.0">
                  <c:v>45.119467769507878</c:v>
                </c:pt>
                <c:pt idx="134" formatCode="#,##0.0">
                  <c:v>45.347009334678205</c:v>
                </c:pt>
                <c:pt idx="135" formatCode="#,##0.0">
                  <c:v>46.341620380733829</c:v>
                </c:pt>
                <c:pt idx="136" formatCode="#,##0.0">
                  <c:v>46.665079396178569</c:v>
                </c:pt>
                <c:pt idx="137" formatCode="#,##0.0">
                  <c:v>46.572117817678404</c:v>
                </c:pt>
                <c:pt idx="138" formatCode="#,##0.0">
                  <c:v>46.463283683229996</c:v>
                </c:pt>
                <c:pt idx="139" formatCode="#,##0.0">
                  <c:v>47.524809078676114</c:v>
                </c:pt>
                <c:pt idx="140" formatCode="#,##0.0">
                  <c:v>47.650227876893595</c:v>
                </c:pt>
                <c:pt idx="141" formatCode="#,##0.0">
                  <c:v>49.313863415987015</c:v>
                </c:pt>
                <c:pt idx="142" formatCode="#,##0.0">
                  <c:v>49.687711408300054</c:v>
                </c:pt>
                <c:pt idx="143" formatCode="#,##0.0">
                  <c:v>49.511189796151527</c:v>
                </c:pt>
                <c:pt idx="144" formatCode="#,##0.0">
                  <c:v>55.925357432100952</c:v>
                </c:pt>
                <c:pt idx="145" formatCode="#,##0.0">
                  <c:v>56.232683781476979</c:v>
                </c:pt>
                <c:pt idx="146" formatCode="#,##0.0">
                  <c:v>60.207874042572449</c:v>
                </c:pt>
                <c:pt idx="147" formatCode="#,##0.0">
                  <c:v>66.537693056912616</c:v>
                </c:pt>
                <c:pt idx="148" formatCode="#,##0.0">
                  <c:v>68.80463809297359</c:v>
                </c:pt>
                <c:pt idx="149" formatCode="#,##0.0">
                  <c:v>69.187516729555526</c:v>
                </c:pt>
                <c:pt idx="150" formatCode="#,##0.0">
                  <c:v>70.3557739984184</c:v>
                </c:pt>
                <c:pt idx="151" formatCode="#,##0.0">
                  <c:v>70.758405101811178</c:v>
                </c:pt>
                <c:pt idx="152" formatCode="#,##0.0">
                  <c:v>71.467466282336176</c:v>
                </c:pt>
                <c:pt idx="153" formatCode="#,##0.0">
                  <c:v>70.769692355476835</c:v>
                </c:pt>
                <c:pt idx="154" formatCode="#,##0.0">
                  <c:v>71.583264806878816</c:v>
                </c:pt>
                <c:pt idx="155" formatCode="#,##0.0">
                  <c:v>71.761226419815188</c:v>
                </c:pt>
                <c:pt idx="156" formatCode="#,##0.0">
                  <c:v>66.277547402658982</c:v>
                </c:pt>
                <c:pt idx="157" formatCode="#,##0.0">
                  <c:v>66.418901051928174</c:v>
                </c:pt>
                <c:pt idx="158" formatCode="#,##0.0">
                  <c:v>62.538741099063898</c:v>
                </c:pt>
                <c:pt idx="159" formatCode="#,##0.0">
                  <c:v>55.491034650161474</c:v>
                </c:pt>
                <c:pt idx="160" formatCode="#,##0.0">
                  <c:v>53.011010620799006</c:v>
                </c:pt>
                <c:pt idx="161" formatCode="#,##0.0">
                  <c:v>53.868336046527652</c:v>
                </c:pt>
                <c:pt idx="162" formatCode="#,##0.0">
                  <c:v>54.577364652928296</c:v>
                </c:pt>
                <c:pt idx="163" formatCode="#,##0.0">
                  <c:v>54.685258534094871</c:v>
                </c:pt>
                <c:pt idx="164" formatCode="#,##0.0">
                  <c:v>53.552435458018181</c:v>
                </c:pt>
                <c:pt idx="165" formatCode="#,##0.0">
                  <c:v>53.603546800233524</c:v>
                </c:pt>
                <c:pt idx="166" formatCode="#,##0.0">
                  <c:v>53.33113330712542</c:v>
                </c:pt>
                <c:pt idx="167" formatCode="#,##0.0">
                  <c:v>53.461414242594444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0F-491F-B603-24FC4D86D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639184"/>
        <c:axId val="580639744"/>
      </c:lineChart>
      <c:dateAx>
        <c:axId val="580639184"/>
        <c:scaling>
          <c:orientation val="minMax"/>
          <c:max val="43435"/>
          <c:min val="3978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80639744"/>
        <c:crossesAt val="-20"/>
        <c:auto val="1"/>
        <c:lblOffset val="100"/>
        <c:baseTimeUnit val="months"/>
        <c:majorUnit val="6"/>
        <c:majorTimeUnit val="months"/>
      </c:dateAx>
      <c:valAx>
        <c:axId val="580639744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8063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9EEE-A3EB-9146-A989-D7ED08E2A1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05A1-9720-E641-B368-92BB86062B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9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5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D1E4-B393-4555-99AB-76C3744C1339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412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5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3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0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0999-09AF-024D-9C93-22DEBFF97E8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BB7CCC-DFCF-4837-8171-563A8C53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267"/>
            <a:ext cx="9143999" cy="5774267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0" y="-59267"/>
            <a:ext cx="9171432" cy="5774267"/>
          </a:xfrm>
          <a:custGeom>
            <a:avLst/>
            <a:gdLst>
              <a:gd name="connsiteX0" fmla="*/ 0 w 9556595"/>
              <a:gd name="connsiteY0" fmla="*/ 0 h 6099717"/>
              <a:gd name="connsiteX1" fmla="*/ 9556595 w 9556595"/>
              <a:gd name="connsiteY1" fmla="*/ 0 h 6099717"/>
              <a:gd name="connsiteX2" fmla="*/ 9556595 w 9556595"/>
              <a:gd name="connsiteY2" fmla="*/ 6099717 h 6099717"/>
              <a:gd name="connsiteX3" fmla="*/ 0 w 9556595"/>
              <a:gd name="connsiteY3" fmla="*/ 6099717 h 6099717"/>
              <a:gd name="connsiteX4" fmla="*/ 0 w 9556595"/>
              <a:gd name="connsiteY4" fmla="*/ 0 h 6099717"/>
              <a:gd name="connsiteX0" fmla="*/ 0 w 9556595"/>
              <a:gd name="connsiteY0" fmla="*/ 0 h 6099717"/>
              <a:gd name="connsiteX1" fmla="*/ 9556595 w 9556595"/>
              <a:gd name="connsiteY1" fmla="*/ 0 h 6099717"/>
              <a:gd name="connsiteX2" fmla="*/ 7170234 w 9556595"/>
              <a:gd name="connsiteY2" fmla="*/ 6099717 h 6099717"/>
              <a:gd name="connsiteX3" fmla="*/ 0 w 9556595"/>
              <a:gd name="connsiteY3" fmla="*/ 6099717 h 6099717"/>
              <a:gd name="connsiteX4" fmla="*/ 0 w 9556595"/>
              <a:gd name="connsiteY4" fmla="*/ 0 h 6099717"/>
              <a:gd name="connsiteX0" fmla="*/ 0 w 14852665"/>
              <a:gd name="connsiteY0" fmla="*/ 0 h 6099717"/>
              <a:gd name="connsiteX1" fmla="*/ 14852665 w 14852665"/>
              <a:gd name="connsiteY1" fmla="*/ 0 h 6099717"/>
              <a:gd name="connsiteX2" fmla="*/ 7170234 w 14852665"/>
              <a:gd name="connsiteY2" fmla="*/ 6099717 h 6099717"/>
              <a:gd name="connsiteX3" fmla="*/ 0 w 14852665"/>
              <a:gd name="connsiteY3" fmla="*/ 6099717 h 6099717"/>
              <a:gd name="connsiteX4" fmla="*/ 0 w 14852665"/>
              <a:gd name="connsiteY4" fmla="*/ 0 h 6099717"/>
              <a:gd name="connsiteX0" fmla="*/ 0 w 14837872"/>
              <a:gd name="connsiteY0" fmla="*/ 0 h 6099717"/>
              <a:gd name="connsiteX1" fmla="*/ 14837872 w 14837872"/>
              <a:gd name="connsiteY1" fmla="*/ 1141867 h 6099717"/>
              <a:gd name="connsiteX2" fmla="*/ 7170234 w 14837872"/>
              <a:gd name="connsiteY2" fmla="*/ 6099717 h 6099717"/>
              <a:gd name="connsiteX3" fmla="*/ 0 w 14837872"/>
              <a:gd name="connsiteY3" fmla="*/ 6099717 h 6099717"/>
              <a:gd name="connsiteX4" fmla="*/ 0 w 14837872"/>
              <a:gd name="connsiteY4" fmla="*/ 0 h 6099717"/>
              <a:gd name="connsiteX0" fmla="*/ 0 w 14837872"/>
              <a:gd name="connsiteY0" fmla="*/ 92233 h 6191950"/>
              <a:gd name="connsiteX1" fmla="*/ 14793492 w 14837872"/>
              <a:gd name="connsiteY1" fmla="*/ 82473 h 6191950"/>
              <a:gd name="connsiteX2" fmla="*/ 14837872 w 14837872"/>
              <a:gd name="connsiteY2" fmla="*/ 1234100 h 6191950"/>
              <a:gd name="connsiteX3" fmla="*/ 7170234 w 14837872"/>
              <a:gd name="connsiteY3" fmla="*/ 6191950 h 6191950"/>
              <a:gd name="connsiteX4" fmla="*/ 0 w 14837872"/>
              <a:gd name="connsiteY4" fmla="*/ 6191950 h 6191950"/>
              <a:gd name="connsiteX5" fmla="*/ 0 w 14837872"/>
              <a:gd name="connsiteY5" fmla="*/ 92233 h 6191950"/>
              <a:gd name="connsiteX0" fmla="*/ 0 w 14837872"/>
              <a:gd name="connsiteY0" fmla="*/ 116383 h 6216100"/>
              <a:gd name="connsiteX1" fmla="*/ 14793492 w 14837872"/>
              <a:gd name="connsiteY1" fmla="*/ 106623 h 6216100"/>
              <a:gd name="connsiteX2" fmla="*/ 14837872 w 14837872"/>
              <a:gd name="connsiteY2" fmla="*/ 1258250 h 6216100"/>
              <a:gd name="connsiteX3" fmla="*/ 7170234 w 14837872"/>
              <a:gd name="connsiteY3" fmla="*/ 6216100 h 6216100"/>
              <a:gd name="connsiteX4" fmla="*/ 0 w 14837872"/>
              <a:gd name="connsiteY4" fmla="*/ 6216100 h 6216100"/>
              <a:gd name="connsiteX5" fmla="*/ 0 w 14837872"/>
              <a:gd name="connsiteY5" fmla="*/ 116383 h 6216100"/>
              <a:gd name="connsiteX0" fmla="*/ 0 w 14837872"/>
              <a:gd name="connsiteY0" fmla="*/ 9760 h 6109477"/>
              <a:gd name="connsiteX1" fmla="*/ 14793492 w 14837872"/>
              <a:gd name="connsiteY1" fmla="*/ 0 h 6109477"/>
              <a:gd name="connsiteX2" fmla="*/ 14837872 w 14837872"/>
              <a:gd name="connsiteY2" fmla="*/ 1151627 h 6109477"/>
              <a:gd name="connsiteX3" fmla="*/ 7170234 w 14837872"/>
              <a:gd name="connsiteY3" fmla="*/ 6109477 h 6109477"/>
              <a:gd name="connsiteX4" fmla="*/ 0 w 14837872"/>
              <a:gd name="connsiteY4" fmla="*/ 6109477 h 6109477"/>
              <a:gd name="connsiteX5" fmla="*/ 0 w 14837872"/>
              <a:gd name="connsiteY5" fmla="*/ 9760 h 6109477"/>
              <a:gd name="connsiteX0" fmla="*/ 0 w 14837872"/>
              <a:gd name="connsiteY0" fmla="*/ 12049 h 6111766"/>
              <a:gd name="connsiteX1" fmla="*/ 14793492 w 14837872"/>
              <a:gd name="connsiteY1" fmla="*/ 2289 h 6111766"/>
              <a:gd name="connsiteX2" fmla="*/ 14837872 w 14837872"/>
              <a:gd name="connsiteY2" fmla="*/ 1153916 h 6111766"/>
              <a:gd name="connsiteX3" fmla="*/ 7170234 w 14837872"/>
              <a:gd name="connsiteY3" fmla="*/ 6111766 h 6111766"/>
              <a:gd name="connsiteX4" fmla="*/ 0 w 14837872"/>
              <a:gd name="connsiteY4" fmla="*/ 6111766 h 6111766"/>
              <a:gd name="connsiteX5" fmla="*/ 0 w 14837872"/>
              <a:gd name="connsiteY5" fmla="*/ 12049 h 6111766"/>
              <a:gd name="connsiteX0" fmla="*/ 0 w 14837872"/>
              <a:gd name="connsiteY0" fmla="*/ 9760 h 6109477"/>
              <a:gd name="connsiteX1" fmla="*/ 14793492 w 14837872"/>
              <a:gd name="connsiteY1" fmla="*/ 0 h 6109477"/>
              <a:gd name="connsiteX2" fmla="*/ 14837872 w 14837872"/>
              <a:gd name="connsiteY2" fmla="*/ 1151627 h 6109477"/>
              <a:gd name="connsiteX3" fmla="*/ 7170234 w 14837872"/>
              <a:gd name="connsiteY3" fmla="*/ 6109477 h 6109477"/>
              <a:gd name="connsiteX4" fmla="*/ 0 w 14837872"/>
              <a:gd name="connsiteY4" fmla="*/ 6109477 h 6109477"/>
              <a:gd name="connsiteX5" fmla="*/ 0 w 14837872"/>
              <a:gd name="connsiteY5" fmla="*/ 9760 h 610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37872" h="6109477">
                <a:moveTo>
                  <a:pt x="0" y="9760"/>
                </a:moveTo>
                <a:lnTo>
                  <a:pt x="14793492" y="0"/>
                </a:lnTo>
                <a:lnTo>
                  <a:pt x="14837872" y="1151627"/>
                </a:lnTo>
                <a:lnTo>
                  <a:pt x="7170234" y="6109477"/>
                </a:lnTo>
                <a:lnTo>
                  <a:pt x="0" y="6109477"/>
                </a:lnTo>
                <a:lnTo>
                  <a:pt x="0" y="9760"/>
                </a:lnTo>
                <a:close/>
              </a:path>
            </a:pathLst>
          </a:custGeom>
          <a:solidFill>
            <a:srgbClr val="401374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2015036"/>
            <a:ext cx="6496148" cy="1373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Gibson SemiBold"/>
                <a:cs typeface="Gibson SemiBold"/>
              </a:rPr>
              <a:t>PRESENTACIÓN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Gibson SemiBold"/>
                <a:cs typeface="Gibson"/>
              </a:rPr>
              <a:t>RESULTADOS DEL SECTOR ASEGURADOR 2018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Gibson SemiBold"/>
                <a:cs typeface="Gibson"/>
              </a:rPr>
              <a:t>20.02.2018</a:t>
            </a:r>
          </a:p>
        </p:txBody>
      </p:sp>
      <p:sp>
        <p:nvSpPr>
          <p:cNvPr id="9" name="Triángulo 8"/>
          <p:cNvSpPr/>
          <p:nvPr/>
        </p:nvSpPr>
        <p:spPr>
          <a:xfrm rot="16200000">
            <a:off x="8099552" y="-74507"/>
            <a:ext cx="1056640" cy="1087120"/>
          </a:xfrm>
          <a:prstGeom prst="triangle">
            <a:avLst>
              <a:gd name="adj" fmla="val 100000"/>
            </a:avLst>
          </a:prstGeom>
          <a:solidFill>
            <a:srgbClr val="40C1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228685"/>
            <a:ext cx="1036587" cy="435050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 flipH="1">
            <a:off x="375920" y="-59267"/>
            <a:ext cx="1838036" cy="1810327"/>
          </a:xfrm>
          <a:prstGeom prst="line">
            <a:avLst/>
          </a:prstGeom>
          <a:ln>
            <a:solidFill>
              <a:srgbClr val="00C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1658319" y="-59267"/>
            <a:ext cx="741616" cy="730436"/>
          </a:xfrm>
          <a:prstGeom prst="line">
            <a:avLst/>
          </a:prstGeom>
          <a:ln>
            <a:solidFill>
              <a:srgbClr val="00C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9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2" name="1 Título">
            <a:extLst>
              <a:ext uri="{FF2B5EF4-FFF2-40B4-BE49-F238E27FC236}">
                <a16:creationId xmlns:a16="http://schemas.microsoft.com/office/drawing/2014/main" id="{D5771E11-98BF-4814-A55F-6BA85BD2E354}"/>
              </a:ext>
            </a:extLst>
          </p:cNvPr>
          <p:cNvSpPr txBox="1">
            <a:spLocks/>
          </p:cNvSpPr>
          <p:nvPr/>
        </p:nvSpPr>
        <p:spPr>
          <a:xfrm>
            <a:off x="146145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Variaciones en Primas Anualizadas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6FC465-0652-4323-803D-7C0F3E3D9CF7}"/>
              </a:ext>
            </a:extLst>
          </p:cNvPr>
          <p:cNvGrpSpPr/>
          <p:nvPr/>
        </p:nvGrpSpPr>
        <p:grpSpPr>
          <a:xfrm>
            <a:off x="2171700" y="1393053"/>
            <a:ext cx="5792633" cy="1762019"/>
            <a:chOff x="1525037" y="1644399"/>
            <a:chExt cx="5458910" cy="1762019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37102A1-A91E-4134-B496-4C8E086D4E4F}"/>
                </a:ext>
              </a:extLst>
            </p:cNvPr>
            <p:cNvSpPr txBox="1"/>
            <p:nvPr/>
          </p:nvSpPr>
          <p:spPr>
            <a:xfrm>
              <a:off x="1525037" y="2326721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latin typeface="Gibson" panose="02000000000000000000" pitchFamily="50" charset="0"/>
                  <a:cs typeface="Arial" panose="020B0604020202020204" pitchFamily="34" charset="0"/>
                </a:rPr>
                <a:t>Seguros de Vida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5A10B45-5AF9-4641-A469-97219930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1790" y="1644399"/>
              <a:ext cx="4332157" cy="1762019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779B167-32E2-4910-8DE1-DCB6363B2EED}"/>
              </a:ext>
            </a:extLst>
          </p:cNvPr>
          <p:cNvGrpSpPr/>
          <p:nvPr/>
        </p:nvGrpSpPr>
        <p:grpSpPr>
          <a:xfrm>
            <a:off x="2011588" y="3258152"/>
            <a:ext cx="5952745" cy="1763820"/>
            <a:chOff x="1374149" y="3509498"/>
            <a:chExt cx="5609798" cy="1763820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FA5457A-8015-4C71-9F9A-695D5E2195D7}"/>
                </a:ext>
              </a:extLst>
            </p:cNvPr>
            <p:cNvSpPr txBox="1"/>
            <p:nvPr/>
          </p:nvSpPr>
          <p:spPr>
            <a:xfrm>
              <a:off x="1374149" y="4080494"/>
              <a:ext cx="1320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latin typeface="Gibson" panose="02000000000000000000" pitchFamily="50" charset="0"/>
                  <a:cs typeface="Arial" panose="020B0604020202020204" pitchFamily="34" charset="0"/>
                </a:rPr>
                <a:t>Seguros asociados al SPP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B125B49-FA55-4B23-9620-54D4DFE34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1790" y="3509498"/>
              <a:ext cx="4332157" cy="1763820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46DC27F-3461-4387-BCB4-B689EF146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336" y="5092646"/>
            <a:ext cx="4596997" cy="284816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8BEC342-BF10-4324-9066-9E67DF8A0B07}"/>
              </a:ext>
            </a:extLst>
          </p:cNvPr>
          <p:cNvSpPr/>
          <p:nvPr/>
        </p:nvSpPr>
        <p:spPr>
          <a:xfrm>
            <a:off x="3313884" y="1766660"/>
            <a:ext cx="4715372" cy="310544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6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9144000" cy="5715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4FB2DFF-F74E-44D1-A115-4FC24990B997}"/>
              </a:ext>
            </a:extLst>
          </p:cNvPr>
          <p:cNvSpPr/>
          <p:nvPr/>
        </p:nvSpPr>
        <p:spPr>
          <a:xfrm>
            <a:off x="1066800" y="1048988"/>
            <a:ext cx="782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Primas anualizadas del riesgo Renta de Jubilados (S/ 75 millones) representan el 9% del total de primas de RRVV.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Primas anualizadas de Renta Particular (S/ 886 millones) superaron el  total de primas de RRVV, y mantienen tendencia creciente.</a:t>
            </a: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41DA1A9E-7D05-41B2-A3E2-214979CA6F55}"/>
              </a:ext>
            </a:extLst>
          </p:cNvPr>
          <p:cNvSpPr txBox="1">
            <a:spLocks/>
          </p:cNvSpPr>
          <p:nvPr/>
        </p:nvSpPr>
        <p:spPr>
          <a:xfrm>
            <a:off x="1543900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Primas de Renta Particular superaron a las RRVV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7F825BE-476A-4EBA-814A-BDC224831EB0}"/>
              </a:ext>
            </a:extLst>
          </p:cNvPr>
          <p:cNvGrpSpPr/>
          <p:nvPr/>
        </p:nvGrpSpPr>
        <p:grpSpPr>
          <a:xfrm>
            <a:off x="499831" y="2230337"/>
            <a:ext cx="4124214" cy="3368488"/>
            <a:chOff x="499831" y="2230337"/>
            <a:chExt cx="4124214" cy="3368488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B687B78-4131-4E22-A327-F82DDD16D743}"/>
                </a:ext>
              </a:extLst>
            </p:cNvPr>
            <p:cNvSpPr txBox="1"/>
            <p:nvPr/>
          </p:nvSpPr>
          <p:spPr>
            <a:xfrm>
              <a:off x="502683" y="2230337"/>
              <a:ext cx="412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Primas anualizadas de RRVV (millones de S/)</a:t>
              </a:r>
            </a:p>
          </p:txBody>
        </p:sp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511C0928-8F2E-42A4-A37E-5583C333E0C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3349522"/>
                </p:ext>
              </p:extLst>
            </p:nvPr>
          </p:nvGraphicFramePr>
          <p:xfrm>
            <a:off x="499831" y="2502630"/>
            <a:ext cx="4072170" cy="3096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0CF9F90-F62F-4962-8C8C-8E451D007A3B}"/>
              </a:ext>
            </a:extLst>
          </p:cNvPr>
          <p:cNvGrpSpPr/>
          <p:nvPr/>
        </p:nvGrpSpPr>
        <p:grpSpPr>
          <a:xfrm>
            <a:off x="4658028" y="2227391"/>
            <a:ext cx="4390382" cy="3467915"/>
            <a:chOff x="4658028" y="2227391"/>
            <a:chExt cx="4390382" cy="346791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EA2C4A2-F03D-44BF-8807-30101F804217}"/>
                </a:ext>
              </a:extLst>
            </p:cNvPr>
            <p:cNvSpPr txBox="1"/>
            <p:nvPr/>
          </p:nvSpPr>
          <p:spPr>
            <a:xfrm>
              <a:off x="4658028" y="2227391"/>
              <a:ext cx="4390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Primas anualizadas (millones de S/)</a:t>
              </a:r>
            </a:p>
          </p:txBody>
        </p:sp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D96B7A62-46AC-40FC-BD5E-43867D3C57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5780639"/>
                </p:ext>
              </p:extLst>
            </p:nvPr>
          </p:nvGraphicFramePr>
          <p:xfrm>
            <a:off x="4757696" y="2502630"/>
            <a:ext cx="4072170" cy="31926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225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" y="0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341621" y="298758"/>
            <a:ext cx="7674964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7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Siniestralidad se estabiliza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409134B-A881-4971-9F7D-2F99CFB4FEE2}"/>
              </a:ext>
            </a:extLst>
          </p:cNvPr>
          <p:cNvSpPr/>
          <p:nvPr/>
        </p:nvSpPr>
        <p:spPr>
          <a:xfrm>
            <a:off x="1066799" y="984225"/>
            <a:ext cx="7949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Los siniestros del sector alcanzaron  los S/ 6,879 millones, 15.4% menos que en 2017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Los siniestros del ramo de RRGG alcanzaron los S/ 2,187 millones, muy por debajo de los registrado en 2017.</a:t>
            </a:r>
            <a:endParaRPr lang="es-PE" sz="4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/>
            <a:endParaRPr lang="es-PE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48C20F3-BE8E-47E1-9EF9-4A0C55C10F0D}"/>
              </a:ext>
            </a:extLst>
          </p:cNvPr>
          <p:cNvGrpSpPr/>
          <p:nvPr/>
        </p:nvGrpSpPr>
        <p:grpSpPr>
          <a:xfrm>
            <a:off x="254874" y="2061443"/>
            <a:ext cx="4345937" cy="3122952"/>
            <a:chOff x="619238" y="2759652"/>
            <a:chExt cx="4126166" cy="2801700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00000000-0008-0000-0600-00000B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5290310"/>
                </p:ext>
              </p:extLst>
            </p:nvPr>
          </p:nvGraphicFramePr>
          <p:xfrm>
            <a:off x="681241" y="2850006"/>
            <a:ext cx="3810000" cy="27113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CuadroTexto 8">
              <a:extLst>
                <a:ext uri="{FF2B5EF4-FFF2-40B4-BE49-F238E27FC236}">
                  <a16:creationId xmlns:a16="http://schemas.microsoft.com/office/drawing/2014/main" id="{C9EC5AB5-DE0A-4299-A275-75AC3424DEF0}"/>
                </a:ext>
              </a:extLst>
            </p:cNvPr>
            <p:cNvSpPr txBox="1"/>
            <p:nvPr/>
          </p:nvSpPr>
          <p:spPr>
            <a:xfrm>
              <a:off x="619238" y="2759652"/>
              <a:ext cx="3957845" cy="3244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Siniestralidad Directa Anualizada</a:t>
              </a:r>
            </a:p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del Sistema (%)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681CF70-95B0-4D01-94D5-5F3917393C72}"/>
                </a:ext>
              </a:extLst>
            </p:cNvPr>
            <p:cNvSpPr txBox="1"/>
            <p:nvPr/>
          </p:nvSpPr>
          <p:spPr>
            <a:xfrm>
              <a:off x="4137612" y="4060768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53.5%</a:t>
              </a: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771B96C9-4702-4C9B-9492-85155168F451}"/>
                </a:ext>
              </a:extLst>
            </p:cNvPr>
            <p:cNvCxnSpPr>
              <a:cxnSpLocks/>
            </p:cNvCxnSpPr>
            <p:nvPr/>
          </p:nvCxnSpPr>
          <p:spPr>
            <a:xfrm>
              <a:off x="3987397" y="3207895"/>
              <a:ext cx="0" cy="1848776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F57E900-3D68-4A4C-974D-CAB94E325DEE}"/>
              </a:ext>
            </a:extLst>
          </p:cNvPr>
          <p:cNvGrpSpPr/>
          <p:nvPr/>
        </p:nvGrpSpPr>
        <p:grpSpPr>
          <a:xfrm>
            <a:off x="4714600" y="2176149"/>
            <a:ext cx="4381592" cy="2830629"/>
            <a:chOff x="4729331" y="2730723"/>
            <a:chExt cx="4381592" cy="2830629"/>
          </a:xfrm>
        </p:grpSpPr>
        <p:graphicFrame>
          <p:nvGraphicFramePr>
            <p:cNvPr id="26" name="Gráfico 25">
              <a:extLst>
                <a:ext uri="{FF2B5EF4-FFF2-40B4-BE49-F238E27FC236}">
                  <a16:creationId xmlns:a16="http://schemas.microsoft.com/office/drawing/2014/main" id="{00000000-0008-0000-0600-00000C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4693884"/>
                </p:ext>
              </p:extLst>
            </p:nvPr>
          </p:nvGraphicFramePr>
          <p:xfrm>
            <a:off x="4729331" y="2937931"/>
            <a:ext cx="3957845" cy="2623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CuadroTexto 8">
              <a:extLst>
                <a:ext uri="{FF2B5EF4-FFF2-40B4-BE49-F238E27FC236}">
                  <a16:creationId xmlns:a16="http://schemas.microsoft.com/office/drawing/2014/main" id="{24D1D2E2-B0A8-438E-B1FE-278706F8E74C}"/>
                </a:ext>
              </a:extLst>
            </p:cNvPr>
            <p:cNvSpPr txBox="1"/>
            <p:nvPr/>
          </p:nvSpPr>
          <p:spPr>
            <a:xfrm>
              <a:off x="4851393" y="2730723"/>
              <a:ext cx="3893140" cy="3244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Siniestralidad Directa Anualizada </a:t>
              </a:r>
            </a:p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por Ramo (%)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30950F7-F97E-4C03-B814-C9CC17B72CA2}"/>
                </a:ext>
              </a:extLst>
            </p:cNvPr>
            <p:cNvSpPr txBox="1"/>
            <p:nvPr/>
          </p:nvSpPr>
          <p:spPr>
            <a:xfrm>
              <a:off x="8496665" y="4526136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45.9%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71D60D2-9ACC-42DA-AF53-DFA7AA1ED22F}"/>
                </a:ext>
              </a:extLst>
            </p:cNvPr>
            <p:cNvSpPr txBox="1"/>
            <p:nvPr/>
          </p:nvSpPr>
          <p:spPr>
            <a:xfrm>
              <a:off x="8496665" y="4293499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61.4%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0F7CA5EC-311E-4C6D-8EA7-FC2C7D3CD79A}"/>
                </a:ext>
              </a:extLst>
            </p:cNvPr>
            <p:cNvSpPr txBox="1"/>
            <p:nvPr/>
          </p:nvSpPr>
          <p:spPr>
            <a:xfrm>
              <a:off x="8488400" y="4866745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23.6%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DDE5B8-78FE-49F6-A09C-2570B097D47B}"/>
                </a:ext>
              </a:extLst>
            </p:cNvPr>
            <p:cNvSpPr txBox="1"/>
            <p:nvPr/>
          </p:nvSpPr>
          <p:spPr>
            <a:xfrm>
              <a:off x="8489280" y="3232118"/>
              <a:ext cx="6216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129.6%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8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CEE9EA-9BE1-4DB7-BC3B-AE458E4C8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267"/>
            <a:ext cx="9143999" cy="5774267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0" y="-59267"/>
            <a:ext cx="5889988" cy="5797128"/>
          </a:xfrm>
          <a:custGeom>
            <a:avLst/>
            <a:gdLst>
              <a:gd name="connsiteX0" fmla="*/ 0 w 9556595"/>
              <a:gd name="connsiteY0" fmla="*/ 0 h 6099717"/>
              <a:gd name="connsiteX1" fmla="*/ 9556595 w 9556595"/>
              <a:gd name="connsiteY1" fmla="*/ 0 h 6099717"/>
              <a:gd name="connsiteX2" fmla="*/ 9556595 w 9556595"/>
              <a:gd name="connsiteY2" fmla="*/ 6099717 h 6099717"/>
              <a:gd name="connsiteX3" fmla="*/ 0 w 9556595"/>
              <a:gd name="connsiteY3" fmla="*/ 6099717 h 6099717"/>
              <a:gd name="connsiteX4" fmla="*/ 0 w 9556595"/>
              <a:gd name="connsiteY4" fmla="*/ 0 h 6099717"/>
              <a:gd name="connsiteX0" fmla="*/ 0 w 9556595"/>
              <a:gd name="connsiteY0" fmla="*/ 0 h 6099717"/>
              <a:gd name="connsiteX1" fmla="*/ 9556595 w 9556595"/>
              <a:gd name="connsiteY1" fmla="*/ 0 h 6099717"/>
              <a:gd name="connsiteX2" fmla="*/ 7170234 w 9556595"/>
              <a:gd name="connsiteY2" fmla="*/ 6099717 h 6099717"/>
              <a:gd name="connsiteX3" fmla="*/ 0 w 9556595"/>
              <a:gd name="connsiteY3" fmla="*/ 6099717 h 6099717"/>
              <a:gd name="connsiteX4" fmla="*/ 0 w 9556595"/>
              <a:gd name="connsiteY4" fmla="*/ 0 h 6099717"/>
              <a:gd name="connsiteX0" fmla="*/ 0 w 14852665"/>
              <a:gd name="connsiteY0" fmla="*/ 0 h 6099717"/>
              <a:gd name="connsiteX1" fmla="*/ 14852665 w 14852665"/>
              <a:gd name="connsiteY1" fmla="*/ 0 h 6099717"/>
              <a:gd name="connsiteX2" fmla="*/ 7170234 w 14852665"/>
              <a:gd name="connsiteY2" fmla="*/ 6099717 h 6099717"/>
              <a:gd name="connsiteX3" fmla="*/ 0 w 14852665"/>
              <a:gd name="connsiteY3" fmla="*/ 6099717 h 6099717"/>
              <a:gd name="connsiteX4" fmla="*/ 0 w 14852665"/>
              <a:gd name="connsiteY4" fmla="*/ 0 h 6099717"/>
              <a:gd name="connsiteX0" fmla="*/ 0 w 14837872"/>
              <a:gd name="connsiteY0" fmla="*/ 0 h 6099717"/>
              <a:gd name="connsiteX1" fmla="*/ 14837872 w 14837872"/>
              <a:gd name="connsiteY1" fmla="*/ 1141867 h 6099717"/>
              <a:gd name="connsiteX2" fmla="*/ 7170234 w 14837872"/>
              <a:gd name="connsiteY2" fmla="*/ 6099717 h 6099717"/>
              <a:gd name="connsiteX3" fmla="*/ 0 w 14837872"/>
              <a:gd name="connsiteY3" fmla="*/ 6099717 h 6099717"/>
              <a:gd name="connsiteX4" fmla="*/ 0 w 14837872"/>
              <a:gd name="connsiteY4" fmla="*/ 0 h 6099717"/>
              <a:gd name="connsiteX0" fmla="*/ 0 w 14837872"/>
              <a:gd name="connsiteY0" fmla="*/ 92233 h 6191950"/>
              <a:gd name="connsiteX1" fmla="*/ 14793492 w 14837872"/>
              <a:gd name="connsiteY1" fmla="*/ 82473 h 6191950"/>
              <a:gd name="connsiteX2" fmla="*/ 14837872 w 14837872"/>
              <a:gd name="connsiteY2" fmla="*/ 1234100 h 6191950"/>
              <a:gd name="connsiteX3" fmla="*/ 7170234 w 14837872"/>
              <a:gd name="connsiteY3" fmla="*/ 6191950 h 6191950"/>
              <a:gd name="connsiteX4" fmla="*/ 0 w 14837872"/>
              <a:gd name="connsiteY4" fmla="*/ 6191950 h 6191950"/>
              <a:gd name="connsiteX5" fmla="*/ 0 w 14837872"/>
              <a:gd name="connsiteY5" fmla="*/ 92233 h 6191950"/>
              <a:gd name="connsiteX0" fmla="*/ 0 w 14837872"/>
              <a:gd name="connsiteY0" fmla="*/ 116383 h 6216100"/>
              <a:gd name="connsiteX1" fmla="*/ 14793492 w 14837872"/>
              <a:gd name="connsiteY1" fmla="*/ 106623 h 6216100"/>
              <a:gd name="connsiteX2" fmla="*/ 14837872 w 14837872"/>
              <a:gd name="connsiteY2" fmla="*/ 1258250 h 6216100"/>
              <a:gd name="connsiteX3" fmla="*/ 7170234 w 14837872"/>
              <a:gd name="connsiteY3" fmla="*/ 6216100 h 6216100"/>
              <a:gd name="connsiteX4" fmla="*/ 0 w 14837872"/>
              <a:gd name="connsiteY4" fmla="*/ 6216100 h 6216100"/>
              <a:gd name="connsiteX5" fmla="*/ 0 w 14837872"/>
              <a:gd name="connsiteY5" fmla="*/ 116383 h 6216100"/>
              <a:gd name="connsiteX0" fmla="*/ 0 w 14837872"/>
              <a:gd name="connsiteY0" fmla="*/ 9760 h 6109477"/>
              <a:gd name="connsiteX1" fmla="*/ 14793492 w 14837872"/>
              <a:gd name="connsiteY1" fmla="*/ 0 h 6109477"/>
              <a:gd name="connsiteX2" fmla="*/ 14837872 w 14837872"/>
              <a:gd name="connsiteY2" fmla="*/ 1151627 h 6109477"/>
              <a:gd name="connsiteX3" fmla="*/ 7170234 w 14837872"/>
              <a:gd name="connsiteY3" fmla="*/ 6109477 h 6109477"/>
              <a:gd name="connsiteX4" fmla="*/ 0 w 14837872"/>
              <a:gd name="connsiteY4" fmla="*/ 6109477 h 6109477"/>
              <a:gd name="connsiteX5" fmla="*/ 0 w 14837872"/>
              <a:gd name="connsiteY5" fmla="*/ 9760 h 6109477"/>
              <a:gd name="connsiteX0" fmla="*/ 0 w 14837872"/>
              <a:gd name="connsiteY0" fmla="*/ 12049 h 6111766"/>
              <a:gd name="connsiteX1" fmla="*/ 14793492 w 14837872"/>
              <a:gd name="connsiteY1" fmla="*/ 2289 h 6111766"/>
              <a:gd name="connsiteX2" fmla="*/ 14837872 w 14837872"/>
              <a:gd name="connsiteY2" fmla="*/ 1153916 h 6111766"/>
              <a:gd name="connsiteX3" fmla="*/ 7170234 w 14837872"/>
              <a:gd name="connsiteY3" fmla="*/ 6111766 h 6111766"/>
              <a:gd name="connsiteX4" fmla="*/ 0 w 14837872"/>
              <a:gd name="connsiteY4" fmla="*/ 6111766 h 6111766"/>
              <a:gd name="connsiteX5" fmla="*/ 0 w 14837872"/>
              <a:gd name="connsiteY5" fmla="*/ 12049 h 6111766"/>
              <a:gd name="connsiteX0" fmla="*/ 0 w 14837872"/>
              <a:gd name="connsiteY0" fmla="*/ 9760 h 6109477"/>
              <a:gd name="connsiteX1" fmla="*/ 14793492 w 14837872"/>
              <a:gd name="connsiteY1" fmla="*/ 0 h 6109477"/>
              <a:gd name="connsiteX2" fmla="*/ 14837872 w 14837872"/>
              <a:gd name="connsiteY2" fmla="*/ 1151627 h 6109477"/>
              <a:gd name="connsiteX3" fmla="*/ 7170234 w 14837872"/>
              <a:gd name="connsiteY3" fmla="*/ 6109477 h 6109477"/>
              <a:gd name="connsiteX4" fmla="*/ 0 w 14837872"/>
              <a:gd name="connsiteY4" fmla="*/ 6109477 h 6109477"/>
              <a:gd name="connsiteX5" fmla="*/ 0 w 14837872"/>
              <a:gd name="connsiteY5" fmla="*/ 9760 h 6109477"/>
              <a:gd name="connsiteX0" fmla="*/ 0 w 15782427"/>
              <a:gd name="connsiteY0" fmla="*/ 9760 h 6157851"/>
              <a:gd name="connsiteX1" fmla="*/ 14793492 w 15782427"/>
              <a:gd name="connsiteY1" fmla="*/ 0 h 6157851"/>
              <a:gd name="connsiteX2" fmla="*/ 14837872 w 15782427"/>
              <a:gd name="connsiteY2" fmla="*/ 1151627 h 6157851"/>
              <a:gd name="connsiteX3" fmla="*/ 15782427 w 15782427"/>
              <a:gd name="connsiteY3" fmla="*/ 6157851 h 6157851"/>
              <a:gd name="connsiteX4" fmla="*/ 0 w 15782427"/>
              <a:gd name="connsiteY4" fmla="*/ 6109477 h 6157851"/>
              <a:gd name="connsiteX5" fmla="*/ 0 w 15782427"/>
              <a:gd name="connsiteY5" fmla="*/ 9760 h 6157851"/>
              <a:gd name="connsiteX0" fmla="*/ 0 w 15782427"/>
              <a:gd name="connsiteY0" fmla="*/ 1 h 6148092"/>
              <a:gd name="connsiteX1" fmla="*/ 7668547 w 15782427"/>
              <a:gd name="connsiteY1" fmla="*/ 14428 h 6148092"/>
              <a:gd name="connsiteX2" fmla="*/ 14837872 w 15782427"/>
              <a:gd name="connsiteY2" fmla="*/ 1141868 h 6148092"/>
              <a:gd name="connsiteX3" fmla="*/ 15782427 w 15782427"/>
              <a:gd name="connsiteY3" fmla="*/ 6148092 h 6148092"/>
              <a:gd name="connsiteX4" fmla="*/ 0 w 15782427"/>
              <a:gd name="connsiteY4" fmla="*/ 6099718 h 6148092"/>
              <a:gd name="connsiteX5" fmla="*/ 0 w 15782427"/>
              <a:gd name="connsiteY5" fmla="*/ 1 h 6148092"/>
              <a:gd name="connsiteX0" fmla="*/ 0 w 15782427"/>
              <a:gd name="connsiteY0" fmla="*/ 0 h 6148091"/>
              <a:gd name="connsiteX1" fmla="*/ 7668547 w 15782427"/>
              <a:gd name="connsiteY1" fmla="*/ 14427 h 6148091"/>
              <a:gd name="connsiteX2" fmla="*/ 8819714 w 15782427"/>
              <a:gd name="connsiteY2" fmla="*/ 29262 h 6148091"/>
              <a:gd name="connsiteX3" fmla="*/ 15782427 w 15782427"/>
              <a:gd name="connsiteY3" fmla="*/ 6148091 h 6148091"/>
              <a:gd name="connsiteX4" fmla="*/ 0 w 15782427"/>
              <a:gd name="connsiteY4" fmla="*/ 6099717 h 6148091"/>
              <a:gd name="connsiteX5" fmla="*/ 0 w 15782427"/>
              <a:gd name="connsiteY5" fmla="*/ 0 h 6148091"/>
              <a:gd name="connsiteX0" fmla="*/ 0 w 15782427"/>
              <a:gd name="connsiteY0" fmla="*/ 0 h 6148091"/>
              <a:gd name="connsiteX1" fmla="*/ 7668547 w 15782427"/>
              <a:gd name="connsiteY1" fmla="*/ 14427 h 6148091"/>
              <a:gd name="connsiteX2" fmla="*/ 11067877 w 15782427"/>
              <a:gd name="connsiteY2" fmla="*/ 41355 h 6148091"/>
              <a:gd name="connsiteX3" fmla="*/ 15782427 w 15782427"/>
              <a:gd name="connsiteY3" fmla="*/ 6148091 h 6148091"/>
              <a:gd name="connsiteX4" fmla="*/ 0 w 15782427"/>
              <a:gd name="connsiteY4" fmla="*/ 6099717 h 6148091"/>
              <a:gd name="connsiteX5" fmla="*/ 0 w 15782427"/>
              <a:gd name="connsiteY5" fmla="*/ 0 h 6148091"/>
              <a:gd name="connsiteX0" fmla="*/ 0 w 19206551"/>
              <a:gd name="connsiteY0" fmla="*/ 0 h 6123904"/>
              <a:gd name="connsiteX1" fmla="*/ 7668547 w 19206551"/>
              <a:gd name="connsiteY1" fmla="*/ 14427 h 6123904"/>
              <a:gd name="connsiteX2" fmla="*/ 11067877 w 19206551"/>
              <a:gd name="connsiteY2" fmla="*/ 41355 h 6123904"/>
              <a:gd name="connsiteX3" fmla="*/ 19206551 w 19206551"/>
              <a:gd name="connsiteY3" fmla="*/ 6123904 h 6123904"/>
              <a:gd name="connsiteX4" fmla="*/ 0 w 19206551"/>
              <a:gd name="connsiteY4" fmla="*/ 6099717 h 6123904"/>
              <a:gd name="connsiteX5" fmla="*/ 0 w 19206551"/>
              <a:gd name="connsiteY5" fmla="*/ 0 h 6123904"/>
              <a:gd name="connsiteX0" fmla="*/ 0 w 17823069"/>
              <a:gd name="connsiteY0" fmla="*/ 0 h 6123904"/>
              <a:gd name="connsiteX1" fmla="*/ 7668547 w 17823069"/>
              <a:gd name="connsiteY1" fmla="*/ 14427 h 6123904"/>
              <a:gd name="connsiteX2" fmla="*/ 11067877 w 17823069"/>
              <a:gd name="connsiteY2" fmla="*/ 41355 h 6123904"/>
              <a:gd name="connsiteX3" fmla="*/ 17823069 w 17823069"/>
              <a:gd name="connsiteY3" fmla="*/ 6123904 h 6123904"/>
              <a:gd name="connsiteX4" fmla="*/ 0 w 17823069"/>
              <a:gd name="connsiteY4" fmla="*/ 6099717 h 6123904"/>
              <a:gd name="connsiteX5" fmla="*/ 0 w 17823069"/>
              <a:gd name="connsiteY5" fmla="*/ 0 h 6123904"/>
              <a:gd name="connsiteX0" fmla="*/ 0 w 17823069"/>
              <a:gd name="connsiteY0" fmla="*/ 0 h 6123904"/>
              <a:gd name="connsiteX1" fmla="*/ 7668547 w 17823069"/>
              <a:gd name="connsiteY1" fmla="*/ 14427 h 6123904"/>
              <a:gd name="connsiteX2" fmla="*/ 11067876 w 17823069"/>
              <a:gd name="connsiteY2" fmla="*/ 41355 h 6123904"/>
              <a:gd name="connsiteX3" fmla="*/ 17823069 w 17823069"/>
              <a:gd name="connsiteY3" fmla="*/ 6123904 h 6123904"/>
              <a:gd name="connsiteX4" fmla="*/ 0 w 17823069"/>
              <a:gd name="connsiteY4" fmla="*/ 6099717 h 6123904"/>
              <a:gd name="connsiteX5" fmla="*/ 0 w 17823069"/>
              <a:gd name="connsiteY5" fmla="*/ 0 h 6123904"/>
              <a:gd name="connsiteX0" fmla="*/ 0 w 17823069"/>
              <a:gd name="connsiteY0" fmla="*/ 2821 h 6126725"/>
              <a:gd name="connsiteX1" fmla="*/ 7668547 w 17823069"/>
              <a:gd name="connsiteY1" fmla="*/ 17248 h 6126725"/>
              <a:gd name="connsiteX2" fmla="*/ 11174297 w 17823069"/>
              <a:gd name="connsiteY2" fmla="*/ 0 h 6126725"/>
              <a:gd name="connsiteX3" fmla="*/ 17823069 w 17823069"/>
              <a:gd name="connsiteY3" fmla="*/ 6126725 h 6126725"/>
              <a:gd name="connsiteX4" fmla="*/ 0 w 17823069"/>
              <a:gd name="connsiteY4" fmla="*/ 6102538 h 6126725"/>
              <a:gd name="connsiteX5" fmla="*/ 0 w 17823069"/>
              <a:gd name="connsiteY5" fmla="*/ 2821 h 6126725"/>
              <a:gd name="connsiteX0" fmla="*/ 0 w 17823069"/>
              <a:gd name="connsiteY0" fmla="*/ 2821 h 6126725"/>
              <a:gd name="connsiteX1" fmla="*/ 7753686 w 17823069"/>
              <a:gd name="connsiteY1" fmla="*/ 2524 h 6126725"/>
              <a:gd name="connsiteX2" fmla="*/ 11174297 w 17823069"/>
              <a:gd name="connsiteY2" fmla="*/ 0 h 6126725"/>
              <a:gd name="connsiteX3" fmla="*/ 17823069 w 17823069"/>
              <a:gd name="connsiteY3" fmla="*/ 6126725 h 6126725"/>
              <a:gd name="connsiteX4" fmla="*/ 0 w 17823069"/>
              <a:gd name="connsiteY4" fmla="*/ 6102538 h 6126725"/>
              <a:gd name="connsiteX5" fmla="*/ 0 w 17823069"/>
              <a:gd name="connsiteY5" fmla="*/ 2821 h 612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3069" h="6126725">
                <a:moveTo>
                  <a:pt x="0" y="2821"/>
                </a:moveTo>
                <a:lnTo>
                  <a:pt x="7753686" y="2524"/>
                </a:lnTo>
                <a:lnTo>
                  <a:pt x="11174297" y="0"/>
                </a:lnTo>
                <a:lnTo>
                  <a:pt x="17823069" y="6126725"/>
                </a:lnTo>
                <a:lnTo>
                  <a:pt x="0" y="6102538"/>
                </a:lnTo>
                <a:lnTo>
                  <a:pt x="0" y="2821"/>
                </a:lnTo>
                <a:close/>
              </a:path>
            </a:pathLst>
          </a:custGeom>
          <a:solidFill>
            <a:srgbClr val="401374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79" y="2711154"/>
            <a:ext cx="3963963" cy="1373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ibson SemiBold"/>
                <a:cs typeface="Gibson SemiBold"/>
              </a:rPr>
              <a:t>ANEXOS: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ibson SemiBold"/>
                <a:cs typeface="Gibson"/>
              </a:rPr>
              <a:t>Otros Indicadores y Variables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ibson"/>
              <a:cs typeface="Gibson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375920" y="-59267"/>
            <a:ext cx="1838036" cy="1810327"/>
          </a:xfrm>
          <a:prstGeom prst="line">
            <a:avLst/>
          </a:prstGeom>
          <a:ln>
            <a:solidFill>
              <a:srgbClr val="00C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658319" y="-59267"/>
            <a:ext cx="741616" cy="730436"/>
          </a:xfrm>
          <a:prstGeom prst="line">
            <a:avLst/>
          </a:prstGeom>
          <a:ln>
            <a:solidFill>
              <a:srgbClr val="00C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228685"/>
            <a:ext cx="1036587" cy="4350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12710" y="-59267"/>
            <a:ext cx="2386819" cy="5797128"/>
          </a:xfrm>
          <a:custGeom>
            <a:avLst/>
            <a:gdLst>
              <a:gd name="connsiteX0" fmla="*/ 0 w 241495"/>
              <a:gd name="connsiteY0" fmla="*/ 0 h 5787902"/>
              <a:gd name="connsiteX1" fmla="*/ 241495 w 241495"/>
              <a:gd name="connsiteY1" fmla="*/ 0 h 5787902"/>
              <a:gd name="connsiteX2" fmla="*/ 241495 w 241495"/>
              <a:gd name="connsiteY2" fmla="*/ 5787902 h 5787902"/>
              <a:gd name="connsiteX3" fmla="*/ 0 w 241495"/>
              <a:gd name="connsiteY3" fmla="*/ 5787902 h 5787902"/>
              <a:gd name="connsiteX4" fmla="*/ 0 w 241495"/>
              <a:gd name="connsiteY4" fmla="*/ 0 h 5787902"/>
              <a:gd name="connsiteX0" fmla="*/ 0 w 2504049"/>
              <a:gd name="connsiteY0" fmla="*/ 0 h 5787902"/>
              <a:gd name="connsiteX1" fmla="*/ 241495 w 2504049"/>
              <a:gd name="connsiteY1" fmla="*/ 0 h 5787902"/>
              <a:gd name="connsiteX2" fmla="*/ 2504049 w 2504049"/>
              <a:gd name="connsiteY2" fmla="*/ 5776179 h 5787902"/>
              <a:gd name="connsiteX3" fmla="*/ 0 w 2504049"/>
              <a:gd name="connsiteY3" fmla="*/ 5787902 h 5787902"/>
              <a:gd name="connsiteX4" fmla="*/ 0 w 2504049"/>
              <a:gd name="connsiteY4" fmla="*/ 0 h 5787902"/>
              <a:gd name="connsiteX0" fmla="*/ 0 w 2504049"/>
              <a:gd name="connsiteY0" fmla="*/ 0 h 5787902"/>
              <a:gd name="connsiteX1" fmla="*/ 241495 w 2504049"/>
              <a:gd name="connsiteY1" fmla="*/ 0 h 5787902"/>
              <a:gd name="connsiteX2" fmla="*/ 2504049 w 2504049"/>
              <a:gd name="connsiteY2" fmla="*/ 5776179 h 5787902"/>
              <a:gd name="connsiteX3" fmla="*/ 2356338 w 2504049"/>
              <a:gd name="connsiteY3" fmla="*/ 5787902 h 5787902"/>
              <a:gd name="connsiteX4" fmla="*/ 0 w 2504049"/>
              <a:gd name="connsiteY4" fmla="*/ 0 h 5787902"/>
              <a:gd name="connsiteX0" fmla="*/ 0 w 2386819"/>
              <a:gd name="connsiteY0" fmla="*/ 11723 h 5787902"/>
              <a:gd name="connsiteX1" fmla="*/ 124265 w 2386819"/>
              <a:gd name="connsiteY1" fmla="*/ 0 h 5787902"/>
              <a:gd name="connsiteX2" fmla="*/ 2386819 w 2386819"/>
              <a:gd name="connsiteY2" fmla="*/ 5776179 h 5787902"/>
              <a:gd name="connsiteX3" fmla="*/ 2239108 w 2386819"/>
              <a:gd name="connsiteY3" fmla="*/ 5787902 h 5787902"/>
              <a:gd name="connsiteX4" fmla="*/ 0 w 2386819"/>
              <a:gd name="connsiteY4" fmla="*/ 11723 h 57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819" h="5787902">
                <a:moveTo>
                  <a:pt x="0" y="11723"/>
                </a:moveTo>
                <a:lnTo>
                  <a:pt x="124265" y="0"/>
                </a:lnTo>
                <a:lnTo>
                  <a:pt x="2386819" y="5776179"/>
                </a:lnTo>
                <a:lnTo>
                  <a:pt x="2239108" y="5787902"/>
                </a:lnTo>
                <a:lnTo>
                  <a:pt x="0" y="11723"/>
                </a:lnTo>
                <a:close/>
              </a:path>
            </a:pathLst>
          </a:custGeom>
          <a:solidFill>
            <a:srgbClr val="00C1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"/>
          <p:cNvSpPr/>
          <p:nvPr/>
        </p:nvSpPr>
        <p:spPr>
          <a:xfrm>
            <a:off x="3706495" y="-50041"/>
            <a:ext cx="2386819" cy="5787902"/>
          </a:xfrm>
          <a:custGeom>
            <a:avLst/>
            <a:gdLst>
              <a:gd name="connsiteX0" fmla="*/ 0 w 241495"/>
              <a:gd name="connsiteY0" fmla="*/ 0 h 5787902"/>
              <a:gd name="connsiteX1" fmla="*/ 241495 w 241495"/>
              <a:gd name="connsiteY1" fmla="*/ 0 h 5787902"/>
              <a:gd name="connsiteX2" fmla="*/ 241495 w 241495"/>
              <a:gd name="connsiteY2" fmla="*/ 5787902 h 5787902"/>
              <a:gd name="connsiteX3" fmla="*/ 0 w 241495"/>
              <a:gd name="connsiteY3" fmla="*/ 5787902 h 5787902"/>
              <a:gd name="connsiteX4" fmla="*/ 0 w 241495"/>
              <a:gd name="connsiteY4" fmla="*/ 0 h 5787902"/>
              <a:gd name="connsiteX0" fmla="*/ 0 w 2504049"/>
              <a:gd name="connsiteY0" fmla="*/ 0 h 5787902"/>
              <a:gd name="connsiteX1" fmla="*/ 241495 w 2504049"/>
              <a:gd name="connsiteY1" fmla="*/ 0 h 5787902"/>
              <a:gd name="connsiteX2" fmla="*/ 2504049 w 2504049"/>
              <a:gd name="connsiteY2" fmla="*/ 5776179 h 5787902"/>
              <a:gd name="connsiteX3" fmla="*/ 0 w 2504049"/>
              <a:gd name="connsiteY3" fmla="*/ 5787902 h 5787902"/>
              <a:gd name="connsiteX4" fmla="*/ 0 w 2504049"/>
              <a:gd name="connsiteY4" fmla="*/ 0 h 5787902"/>
              <a:gd name="connsiteX0" fmla="*/ 0 w 2504049"/>
              <a:gd name="connsiteY0" fmla="*/ 0 h 5787902"/>
              <a:gd name="connsiteX1" fmla="*/ 241495 w 2504049"/>
              <a:gd name="connsiteY1" fmla="*/ 0 h 5787902"/>
              <a:gd name="connsiteX2" fmla="*/ 2504049 w 2504049"/>
              <a:gd name="connsiteY2" fmla="*/ 5776179 h 5787902"/>
              <a:gd name="connsiteX3" fmla="*/ 2356338 w 2504049"/>
              <a:gd name="connsiteY3" fmla="*/ 5787902 h 5787902"/>
              <a:gd name="connsiteX4" fmla="*/ 0 w 2504049"/>
              <a:gd name="connsiteY4" fmla="*/ 0 h 5787902"/>
              <a:gd name="connsiteX0" fmla="*/ 0 w 2386819"/>
              <a:gd name="connsiteY0" fmla="*/ 11723 h 5787902"/>
              <a:gd name="connsiteX1" fmla="*/ 124265 w 2386819"/>
              <a:gd name="connsiteY1" fmla="*/ 0 h 5787902"/>
              <a:gd name="connsiteX2" fmla="*/ 2386819 w 2386819"/>
              <a:gd name="connsiteY2" fmla="*/ 5776179 h 5787902"/>
              <a:gd name="connsiteX3" fmla="*/ 2239108 w 2386819"/>
              <a:gd name="connsiteY3" fmla="*/ 5787902 h 5787902"/>
              <a:gd name="connsiteX4" fmla="*/ 0 w 2386819"/>
              <a:gd name="connsiteY4" fmla="*/ 11723 h 57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819" h="5787902">
                <a:moveTo>
                  <a:pt x="0" y="11723"/>
                </a:moveTo>
                <a:lnTo>
                  <a:pt x="124265" y="0"/>
                </a:lnTo>
                <a:lnTo>
                  <a:pt x="2386819" y="5776179"/>
                </a:lnTo>
                <a:lnTo>
                  <a:pt x="2239108" y="5787902"/>
                </a:lnTo>
                <a:lnTo>
                  <a:pt x="0" y="117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559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8779" y="920195"/>
            <a:ext cx="7916723" cy="1125929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6 riesgos explican el 53% del total de primas de seguros netas.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En Vida destacan: Desgravamen, Seg. Previsional y Vida Individual LP.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En No Vida destacan: Vehículos, Asistencia Médica y Terremoto.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33C769D-6AD7-4610-B985-E15B2EB38DDC}"/>
              </a:ext>
            </a:extLst>
          </p:cNvPr>
          <p:cNvSpPr txBox="1">
            <a:spLocks/>
          </p:cNvSpPr>
          <p:nvPr/>
        </p:nvSpPr>
        <p:spPr>
          <a:xfrm>
            <a:off x="149951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Composición de Primas Anualizadas al 4T 2018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E531E6-A084-4C55-8E00-5CB61F5E55FB}"/>
              </a:ext>
            </a:extLst>
          </p:cNvPr>
          <p:cNvSpPr txBox="1"/>
          <p:nvPr/>
        </p:nvSpPr>
        <p:spPr>
          <a:xfrm>
            <a:off x="8460675" y="3120395"/>
            <a:ext cx="539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latin typeface="Gibson Light" panose="02000000000000000000" pitchFamily="50" charset="0"/>
              </a:rPr>
              <a:t>VIDA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0D4E0D-3E16-47A6-9BE3-6E20EFA77F2F}"/>
              </a:ext>
            </a:extLst>
          </p:cNvPr>
          <p:cNvSpPr txBox="1"/>
          <p:nvPr/>
        </p:nvSpPr>
        <p:spPr>
          <a:xfrm>
            <a:off x="8431170" y="4568697"/>
            <a:ext cx="539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latin typeface="Gibson Light" panose="02000000000000000000" pitchFamily="50" charset="0"/>
              </a:rPr>
              <a:t>NO </a:t>
            </a:r>
          </a:p>
          <a:p>
            <a:pPr algn="ctr"/>
            <a:r>
              <a:rPr lang="es-MX" sz="1200" b="1" dirty="0">
                <a:latin typeface="Gibson Light" panose="02000000000000000000" pitchFamily="50" charset="0"/>
              </a:rPr>
              <a:t>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18A5D3F-A638-43B3-96E8-09A4D75FE1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33598"/>
              </p:ext>
            </p:extLst>
          </p:nvPr>
        </p:nvGraphicFramePr>
        <p:xfrm>
          <a:off x="394230" y="2194184"/>
          <a:ext cx="4564517" cy="317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9267A20-1CC9-44A3-9CB4-05732F522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723717"/>
              </p:ext>
            </p:extLst>
          </p:nvPr>
        </p:nvGraphicFramePr>
        <p:xfrm>
          <a:off x="5092659" y="3817675"/>
          <a:ext cx="3338511" cy="155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6D100AA-476A-43D8-B6C2-DB32D119B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055932"/>
              </p:ext>
            </p:extLst>
          </p:nvPr>
        </p:nvGraphicFramePr>
        <p:xfrm>
          <a:off x="5092659" y="2191384"/>
          <a:ext cx="3338511" cy="154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577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93" y="-201022"/>
            <a:ext cx="9324866" cy="61253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401374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74" y="282675"/>
            <a:ext cx="4769944" cy="5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1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"/>
            <a:ext cx="9144000" cy="5715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5442B66-84F1-4A05-9E02-9C6E99253891}"/>
              </a:ext>
            </a:extLst>
          </p:cNvPr>
          <p:cNvSpPr/>
          <p:nvPr/>
        </p:nvSpPr>
        <p:spPr>
          <a:xfrm>
            <a:off x="1153746" y="1138701"/>
            <a:ext cx="7466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En términos nominales el sector creció 13.6% en primas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Con tipo de cambio constante, registra un crecimiento anual de </a:t>
            </a:r>
            <a:r>
              <a:rPr lang="es-PE" sz="1600" kern="0" dirty="0">
                <a:solidFill>
                  <a:schemeClr val="tx1">
                    <a:lumMod val="50000"/>
                  </a:schemeClr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13.3</a:t>
            </a: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%.</a:t>
            </a:r>
            <a:endParaRPr lang="es-PE" sz="1600" dirty="0">
              <a:latin typeface="Gibson Light" panose="02000000000000000000" pitchFamily="50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2D2E57A-6736-4476-A437-BBA05EE487CC}"/>
              </a:ext>
            </a:extLst>
          </p:cNvPr>
          <p:cNvGrpSpPr/>
          <p:nvPr/>
        </p:nvGrpSpPr>
        <p:grpSpPr>
          <a:xfrm>
            <a:off x="346231" y="2079045"/>
            <a:ext cx="8692835" cy="3352874"/>
            <a:chOff x="4376706" y="2366628"/>
            <a:chExt cx="4773329" cy="3352874"/>
          </a:xfrm>
        </p:grpSpPr>
        <p:sp>
          <p:nvSpPr>
            <p:cNvPr id="11" name="CuadroTexto 10"/>
            <p:cNvSpPr txBox="1"/>
            <p:nvPr/>
          </p:nvSpPr>
          <p:spPr>
            <a:xfrm>
              <a:off x="4720311" y="2366628"/>
              <a:ext cx="409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Primas de Seguros Netas Anualizadas (Var. % anual)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2F47993-3C46-4EA8-B7C2-20A0893B77C2}"/>
                </a:ext>
              </a:extLst>
            </p:cNvPr>
            <p:cNvSpPr txBox="1"/>
            <p:nvPr/>
          </p:nvSpPr>
          <p:spPr>
            <a:xfrm>
              <a:off x="4376706" y="2674225"/>
              <a:ext cx="5484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latin typeface="Gibson" panose="02000000000000000000" pitchFamily="50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249B8ED-F773-4932-AE30-AE3854D3452E}"/>
                </a:ext>
              </a:extLst>
            </p:cNvPr>
            <p:cNvSpPr txBox="1"/>
            <p:nvPr/>
          </p:nvSpPr>
          <p:spPr>
            <a:xfrm>
              <a:off x="8601620" y="3815996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13.3%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8D6DE30-40B4-409B-9023-2627FC813B76}"/>
                </a:ext>
              </a:extLst>
            </p:cNvPr>
            <p:cNvSpPr txBox="1"/>
            <p:nvPr/>
          </p:nvSpPr>
          <p:spPr>
            <a:xfrm>
              <a:off x="8601620" y="3683432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13.6%</a:t>
              </a:r>
            </a:p>
          </p:txBody>
        </p:sp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F5AC911F-9C3D-4826-AC7A-CCDE9599633D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669326" y="2677116"/>
            <a:ext cx="4147756" cy="3042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4" name="1 Título">
            <a:extLst>
              <a:ext uri="{FF2B5EF4-FFF2-40B4-BE49-F238E27FC236}">
                <a16:creationId xmlns:a16="http://schemas.microsoft.com/office/drawing/2014/main" id="{BAF19883-CA95-465F-AB05-901BD666B6AB}"/>
              </a:ext>
            </a:extLst>
          </p:cNvPr>
          <p:cNvSpPr txBox="1">
            <a:spLocks/>
          </p:cNvSpPr>
          <p:nvPr/>
        </p:nvSpPr>
        <p:spPr>
          <a:xfrm>
            <a:off x="2053243" y="298758"/>
            <a:ext cx="6985823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r>
              <a:rPr lang="es-PE" sz="24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Sector crece a dos dígitos después de tres años</a:t>
            </a:r>
          </a:p>
        </p:txBody>
      </p:sp>
    </p:spTree>
    <p:extLst>
      <p:ext uri="{BB962C8B-B14F-4D97-AF65-F5344CB8AC3E}">
        <p14:creationId xmlns:p14="http://schemas.microsoft.com/office/powerpoint/2010/main" val="6079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"/>
            <a:ext cx="9144000" cy="5715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68714" y="1149240"/>
            <a:ext cx="7418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Primas 2018: S/ </a:t>
            </a:r>
            <a:r>
              <a:rPr lang="es-PE" sz="1600" kern="0" dirty="0">
                <a:solidFill>
                  <a:schemeClr val="tx1">
                    <a:lumMod val="50000"/>
                  </a:schemeClr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12,869</a:t>
            </a:r>
            <a:r>
              <a:rPr lang="es-PE" sz="1600" kern="0" dirty="0">
                <a:solidFill>
                  <a:srgbClr val="FF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 </a:t>
            </a: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millones vs Primas 2017: S/ 11,327 millones.</a:t>
            </a:r>
            <a:endParaRPr lang="es-PE" sz="1600" dirty="0">
              <a:latin typeface="Gibson Light" panose="02000000000000000000" pitchFamily="50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B13DF1-BD12-4D6D-9B65-DA192346CF43}"/>
              </a:ext>
            </a:extLst>
          </p:cNvPr>
          <p:cNvGrpSpPr/>
          <p:nvPr/>
        </p:nvGrpSpPr>
        <p:grpSpPr>
          <a:xfrm>
            <a:off x="701424" y="1884563"/>
            <a:ext cx="8189542" cy="3677769"/>
            <a:chOff x="454335" y="2363075"/>
            <a:chExt cx="4211674" cy="3243247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93FFE04-ECDF-4EDF-9333-B6BB8474436A}"/>
                </a:ext>
              </a:extLst>
            </p:cNvPr>
            <p:cNvSpPr txBox="1"/>
            <p:nvPr/>
          </p:nvSpPr>
          <p:spPr>
            <a:xfrm>
              <a:off x="454335" y="2363075"/>
              <a:ext cx="409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Primas de Seguros Netas Anualizadas (millones S/)</a:t>
              </a:r>
            </a:p>
          </p:txBody>
        </p:sp>
        <p:graphicFrame>
          <p:nvGraphicFramePr>
            <p:cNvPr id="23" name="Gráfico 22">
              <a:extLst>
                <a:ext uri="{FF2B5EF4-FFF2-40B4-BE49-F238E27FC236}">
                  <a16:creationId xmlns:a16="http://schemas.microsoft.com/office/drawing/2014/main" id="{907CDE49-EF70-4E66-8DCE-323272E0CF02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91812" y="2662127"/>
            <a:ext cx="4044067" cy="2944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CB05E84-7A42-4E08-BF29-997A824CFACC}"/>
                </a:ext>
              </a:extLst>
            </p:cNvPr>
            <p:cNvSpPr txBox="1"/>
            <p:nvPr/>
          </p:nvSpPr>
          <p:spPr>
            <a:xfrm>
              <a:off x="4020713" y="2629228"/>
              <a:ext cx="6452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12,869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E5FE68D-C30F-475F-9DA5-2D4DBA03D552}"/>
                </a:ext>
              </a:extLst>
            </p:cNvPr>
            <p:cNvCxnSpPr>
              <a:cxnSpLocks/>
            </p:cNvCxnSpPr>
            <p:nvPr/>
          </p:nvCxnSpPr>
          <p:spPr>
            <a:xfrm>
              <a:off x="1056805" y="3057994"/>
              <a:ext cx="3342386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 Título">
            <a:extLst>
              <a:ext uri="{FF2B5EF4-FFF2-40B4-BE49-F238E27FC236}">
                <a16:creationId xmlns:a16="http://schemas.microsoft.com/office/drawing/2014/main" id="{11CF1BD0-8106-46A1-976F-18A77AD04701}"/>
              </a:ext>
            </a:extLst>
          </p:cNvPr>
          <p:cNvSpPr txBox="1">
            <a:spLocks/>
          </p:cNvSpPr>
          <p:nvPr/>
        </p:nvSpPr>
        <p:spPr>
          <a:xfrm>
            <a:off x="2053243" y="298758"/>
            <a:ext cx="6985823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r>
              <a:rPr lang="es-PE" sz="24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Sector crece a dos dígitos después </a:t>
            </a:r>
            <a:r>
              <a:rPr lang="es-PE" sz="2400" b="0" kern="0">
                <a:solidFill>
                  <a:srgbClr val="00C19F"/>
                </a:solidFill>
                <a:latin typeface="Gibson" panose="02000000000000000000" pitchFamily="50" charset="0"/>
              </a:rPr>
              <a:t>de tres </a:t>
            </a:r>
            <a:r>
              <a:rPr lang="es-PE" sz="24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años</a:t>
            </a:r>
          </a:p>
        </p:txBody>
      </p:sp>
    </p:spTree>
    <p:extLst>
      <p:ext uri="{BB962C8B-B14F-4D97-AF65-F5344CB8AC3E}">
        <p14:creationId xmlns:p14="http://schemas.microsoft.com/office/powerpoint/2010/main" val="28569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26883" y="1031809"/>
            <a:ext cx="76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Primas representan el 1.76% del PBI (Vida: 0.86%, No Vida: 0.90%).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Penetración sin seguros previsionales: 1.49%.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248937" y="298758"/>
            <a:ext cx="7783115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75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Penetración del sector en recuperación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5574A56-E0E3-41ED-9D18-5F2E57FF83CD}"/>
              </a:ext>
            </a:extLst>
          </p:cNvPr>
          <p:cNvGrpSpPr/>
          <p:nvPr/>
        </p:nvGrpSpPr>
        <p:grpSpPr>
          <a:xfrm>
            <a:off x="725344" y="1936865"/>
            <a:ext cx="7595696" cy="3616066"/>
            <a:chOff x="725344" y="2517586"/>
            <a:chExt cx="3982372" cy="3035345"/>
          </a:xfrm>
        </p:grpSpPr>
        <p:sp>
          <p:nvSpPr>
            <p:cNvPr id="11" name="CuadroTexto 10"/>
            <p:cNvSpPr txBox="1"/>
            <p:nvPr/>
          </p:nvSpPr>
          <p:spPr>
            <a:xfrm>
              <a:off x="955908" y="2517586"/>
              <a:ext cx="33809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5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Primas de Seguros (% del PBI)</a:t>
              </a:r>
            </a:p>
          </p:txBody>
        </p:sp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500-000006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1086488"/>
                </p:ext>
              </p:extLst>
            </p:nvPr>
          </p:nvGraphicFramePr>
          <p:xfrm>
            <a:off x="725344" y="2911916"/>
            <a:ext cx="3671551" cy="2641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uadroTexto 15"/>
            <p:cNvSpPr txBox="1"/>
            <p:nvPr/>
          </p:nvSpPr>
          <p:spPr>
            <a:xfrm>
              <a:off x="4159301" y="3034808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1.76%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8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248937" y="229974"/>
            <a:ext cx="7783115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75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Prima per-cápita en aumento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18FC68F-EF5C-4447-B4ED-E02FA2C11546}"/>
              </a:ext>
            </a:extLst>
          </p:cNvPr>
          <p:cNvSpPr/>
          <p:nvPr/>
        </p:nvSpPr>
        <p:spPr>
          <a:xfrm>
            <a:off x="1169192" y="992876"/>
            <a:ext cx="7690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 per-cápita alcanzó los US$ 122. 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16B9C8E-320C-4324-B34E-B12526CB8B2C}"/>
              </a:ext>
            </a:extLst>
          </p:cNvPr>
          <p:cNvGrpSpPr/>
          <p:nvPr/>
        </p:nvGrpSpPr>
        <p:grpSpPr>
          <a:xfrm>
            <a:off x="669642" y="1589299"/>
            <a:ext cx="8008727" cy="3929388"/>
            <a:chOff x="4864307" y="2517586"/>
            <a:chExt cx="4093326" cy="3050634"/>
          </a:xfrm>
        </p:grpSpPr>
        <p:sp>
          <p:nvSpPr>
            <p:cNvPr id="12" name="CuadroTexto 11"/>
            <p:cNvSpPr txBox="1"/>
            <p:nvPr/>
          </p:nvSpPr>
          <p:spPr>
            <a:xfrm>
              <a:off x="5205982" y="2517586"/>
              <a:ext cx="33809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5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 per cápita (US$)</a:t>
              </a:r>
            </a:p>
          </p:txBody>
        </p:sp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500-00000200000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864307" y="2896457"/>
            <a:ext cx="3822493" cy="2671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CuadroTexto 12"/>
            <p:cNvSpPr txBox="1"/>
            <p:nvPr/>
          </p:nvSpPr>
          <p:spPr>
            <a:xfrm>
              <a:off x="8399673" y="3103903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122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409217" y="3956753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63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409218" y="4094284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146468" y="1643055"/>
            <a:ext cx="4851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latin typeface="Gibson" panose="02000000000000000000" pitchFamily="50" charset="0"/>
                <a:cs typeface="Arial" panose="020B0604020202020204" pitchFamily="34" charset="0"/>
              </a:rPr>
              <a:t>Primas de Seguros Netas Anualizadas por Ramos (Var. % anual)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64010" y="1013448"/>
            <a:ext cx="7851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Los cuatro ramos del sector reportaron crecimiento de primas. </a:t>
            </a: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D5771E11-98BF-4814-A55F-6BA85BD2E354}"/>
              </a:ext>
            </a:extLst>
          </p:cNvPr>
          <p:cNvSpPr txBox="1">
            <a:spLocks/>
          </p:cNvSpPr>
          <p:nvPr/>
        </p:nvSpPr>
        <p:spPr>
          <a:xfrm>
            <a:off x="146145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Crecimiento de primas a nivel de Ramos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96E64CD-78F1-4F8A-8C47-F1B787D5F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542916"/>
              </p:ext>
            </p:extLst>
          </p:nvPr>
        </p:nvGraphicFramePr>
        <p:xfrm>
          <a:off x="1663472" y="2462765"/>
          <a:ext cx="5404078" cy="311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53085D1C-2F24-43ED-AE8B-3CACBBB60ACB}"/>
              </a:ext>
            </a:extLst>
          </p:cNvPr>
          <p:cNvSpPr txBox="1"/>
          <p:nvPr/>
        </p:nvSpPr>
        <p:spPr>
          <a:xfrm>
            <a:off x="1389264" y="2410029"/>
            <a:ext cx="548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latin typeface="Gibson" panose="02000000000000000000" pitchFamily="50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3D6E13-4985-4B2B-8F5B-97E5CAC4BE38}"/>
              </a:ext>
            </a:extLst>
          </p:cNvPr>
          <p:cNvSpPr txBox="1"/>
          <p:nvPr/>
        </p:nvSpPr>
        <p:spPr>
          <a:xfrm>
            <a:off x="6760083" y="2857500"/>
            <a:ext cx="581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26.5%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3FD0A9-BEE2-4689-8CD6-44723E0C7CA8}"/>
              </a:ext>
            </a:extLst>
          </p:cNvPr>
          <p:cNvSpPr txBox="1"/>
          <p:nvPr/>
        </p:nvSpPr>
        <p:spPr>
          <a:xfrm>
            <a:off x="6786642" y="3292672"/>
            <a:ext cx="5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12.3%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45A41CC-C07C-4CA4-9C2F-84E27181DD13}"/>
              </a:ext>
            </a:extLst>
          </p:cNvPr>
          <p:cNvSpPr txBox="1"/>
          <p:nvPr/>
        </p:nvSpPr>
        <p:spPr>
          <a:xfrm>
            <a:off x="6755420" y="3426829"/>
            <a:ext cx="5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9.8%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AC472E-175A-4058-98B3-B4C1A1340E68}"/>
              </a:ext>
            </a:extLst>
          </p:cNvPr>
          <p:cNvSpPr txBox="1"/>
          <p:nvPr/>
        </p:nvSpPr>
        <p:spPr>
          <a:xfrm>
            <a:off x="6698411" y="3650637"/>
            <a:ext cx="66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0.7%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A821687-7622-45D6-8034-247C45F3DB91}"/>
              </a:ext>
            </a:extLst>
          </p:cNvPr>
          <p:cNvCxnSpPr>
            <a:cxnSpLocks/>
          </p:cNvCxnSpPr>
          <p:nvPr/>
        </p:nvCxnSpPr>
        <p:spPr>
          <a:xfrm flipH="1">
            <a:off x="5874819" y="2657823"/>
            <a:ext cx="97730" cy="244729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5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64010" y="1013448"/>
            <a:ext cx="7851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Ramos de Seguros Generales y Vida suman más del 70% de las primas del sector</a:t>
            </a:r>
          </a:p>
        </p:txBody>
      </p:sp>
      <p:sp>
        <p:nvSpPr>
          <p:cNvPr id="3" name="AutoShape 2" descr="blob:https://web.whatsapp.com/c2a4a5b9-800b-4970-b327-ff1b0bc4b53e">
            <a:extLst>
              <a:ext uri="{FF2B5EF4-FFF2-40B4-BE49-F238E27FC236}">
                <a16:creationId xmlns:a16="http://schemas.microsoft.com/office/drawing/2014/main" id="{AA826057-F82A-49D4-93E5-51F740AC71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EE3BE9-3918-4D37-9317-B1882DA4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233" y="1637296"/>
            <a:ext cx="5530917" cy="35957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224A22EF-9F5C-4E68-B8BF-811271DA135F}"/>
              </a:ext>
            </a:extLst>
          </p:cNvPr>
          <p:cNvSpPr txBox="1">
            <a:spLocks/>
          </p:cNvSpPr>
          <p:nvPr/>
        </p:nvSpPr>
        <p:spPr>
          <a:xfrm>
            <a:off x="15364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75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Composición de las Primas del Sector por Ramos</a:t>
            </a:r>
          </a:p>
        </p:txBody>
      </p:sp>
    </p:spTree>
    <p:extLst>
      <p:ext uri="{BB962C8B-B14F-4D97-AF65-F5344CB8AC3E}">
        <p14:creationId xmlns:p14="http://schemas.microsoft.com/office/powerpoint/2010/main" val="342496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95"/>
            <a:ext cx="9144000" cy="5715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965624" y="1057725"/>
            <a:ext cx="7851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Hasta el 2015 (antes de la Ley </a:t>
            </a:r>
            <a:r>
              <a:rPr lang="es-PE" sz="1600" kern="0" dirty="0" err="1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N°</a:t>
            </a: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 30425), las primas de los Seguros asociados al SPP venían incrementando su participación en el sector.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Ahora, los Seguros de Vida constituyen el segundo ramo con más participación en las primas del sector. </a:t>
            </a: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D5771E11-98BF-4814-A55F-6BA85BD2E354}"/>
              </a:ext>
            </a:extLst>
          </p:cNvPr>
          <p:cNvSpPr txBox="1">
            <a:spLocks/>
          </p:cNvSpPr>
          <p:nvPr/>
        </p:nvSpPr>
        <p:spPr>
          <a:xfrm>
            <a:off x="15364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75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Composición de las Primas del Sector por Ramos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37FD504-B427-408B-A4BD-FDF95F7EF71B}"/>
              </a:ext>
            </a:extLst>
          </p:cNvPr>
          <p:cNvGrpSpPr/>
          <p:nvPr/>
        </p:nvGrpSpPr>
        <p:grpSpPr>
          <a:xfrm>
            <a:off x="2534114" y="2019750"/>
            <a:ext cx="5000161" cy="3626805"/>
            <a:chOff x="1364881" y="2384447"/>
            <a:chExt cx="4572000" cy="3297198"/>
          </a:xfrm>
        </p:grpSpPr>
        <p:sp>
          <p:nvSpPr>
            <p:cNvPr id="11" name="CuadroTexto 10"/>
            <p:cNvSpPr txBox="1"/>
            <p:nvPr/>
          </p:nvSpPr>
          <p:spPr>
            <a:xfrm>
              <a:off x="1533590" y="2384447"/>
              <a:ext cx="40352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500" b="1" dirty="0">
                  <a:latin typeface="Gibson" panose="02000000000000000000" pitchFamily="50" charset="0"/>
                  <a:cs typeface="Arial" panose="020B0604020202020204" pitchFamily="34" charset="0"/>
                </a:rPr>
                <a:t>Evolución de la composición de las Primas de Seguros Netas por Ramos (%)</a:t>
              </a:r>
            </a:p>
          </p:txBody>
        </p:sp>
        <p:graphicFrame>
          <p:nvGraphicFramePr>
            <p:cNvPr id="28" name="Gráfico 27">
              <a:extLst>
                <a:ext uri="{FF2B5EF4-FFF2-40B4-BE49-F238E27FC236}">
                  <a16:creationId xmlns:a16="http://schemas.microsoft.com/office/drawing/2014/main" id="{FC2A49D3-316A-4578-A240-E74893C4CD9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43892753"/>
                </p:ext>
              </p:extLst>
            </p:nvPr>
          </p:nvGraphicFramePr>
          <p:xfrm>
            <a:off x="1364881" y="2938445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864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8"/>
            <a:ext cx="9144000" cy="5715000"/>
          </a:xfrm>
          <a:prstGeom prst="rect">
            <a:avLst/>
          </a:prstGeom>
        </p:spPr>
      </p:pic>
      <p:sp>
        <p:nvSpPr>
          <p:cNvPr id="22" name="1 Título">
            <a:extLst>
              <a:ext uri="{FF2B5EF4-FFF2-40B4-BE49-F238E27FC236}">
                <a16:creationId xmlns:a16="http://schemas.microsoft.com/office/drawing/2014/main" id="{D5771E11-98BF-4814-A55F-6BA85BD2E354}"/>
              </a:ext>
            </a:extLst>
          </p:cNvPr>
          <p:cNvSpPr txBox="1">
            <a:spLocks/>
          </p:cNvSpPr>
          <p:nvPr/>
        </p:nvSpPr>
        <p:spPr>
          <a:xfrm>
            <a:off x="146145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Variaciones en Primas Anualizadas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6E10963-792E-4A35-87AE-99625BFFE39A}"/>
              </a:ext>
            </a:extLst>
          </p:cNvPr>
          <p:cNvGrpSpPr/>
          <p:nvPr/>
        </p:nvGrpSpPr>
        <p:grpSpPr>
          <a:xfrm>
            <a:off x="2009775" y="1181366"/>
            <a:ext cx="5781769" cy="2317965"/>
            <a:chOff x="1525037" y="1659860"/>
            <a:chExt cx="5456882" cy="2115585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37102A1-A91E-4134-B496-4C8E086D4E4F}"/>
                </a:ext>
              </a:extLst>
            </p:cNvPr>
            <p:cNvSpPr txBox="1"/>
            <p:nvPr/>
          </p:nvSpPr>
          <p:spPr>
            <a:xfrm>
              <a:off x="1525037" y="2441539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latin typeface="Gibson" panose="02000000000000000000" pitchFamily="50" charset="0"/>
                  <a:cs typeface="Arial" panose="020B0604020202020204" pitchFamily="34" charset="0"/>
                </a:rPr>
                <a:t>Riesgos Generales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115FF7C-8E01-49EE-A50F-2EC300411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9761" y="1659860"/>
              <a:ext cx="4332158" cy="2115585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432FE8B-45A9-43D8-A703-64B28885DC49}"/>
              </a:ext>
            </a:extLst>
          </p:cNvPr>
          <p:cNvGrpSpPr/>
          <p:nvPr/>
        </p:nvGrpSpPr>
        <p:grpSpPr>
          <a:xfrm>
            <a:off x="1925267" y="3665297"/>
            <a:ext cx="5866276" cy="1890258"/>
            <a:chOff x="1445278" y="3858614"/>
            <a:chExt cx="5536640" cy="1725221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FA5457A-8015-4C71-9F9A-695D5E2195D7}"/>
                </a:ext>
              </a:extLst>
            </p:cNvPr>
            <p:cNvSpPr txBox="1"/>
            <p:nvPr/>
          </p:nvSpPr>
          <p:spPr>
            <a:xfrm>
              <a:off x="1445278" y="4496385"/>
              <a:ext cx="123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latin typeface="Gibson" panose="02000000000000000000" pitchFamily="50" charset="0"/>
                  <a:cs typeface="Arial" panose="020B0604020202020204" pitchFamily="34" charset="0"/>
                </a:rPr>
                <a:t>Accidentes y Enfermedades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17F0C76-511E-41DD-B0B8-72CEBB7C0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9761" y="3858614"/>
              <a:ext cx="4332157" cy="1725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(F1) 1">
      <a:dk1>
        <a:srgbClr val="3F3F3F"/>
      </a:dk1>
      <a:lt1>
        <a:srgbClr val="FFFFFF"/>
      </a:lt1>
      <a:dk2>
        <a:srgbClr val="371971"/>
      </a:dk2>
      <a:lt2>
        <a:srgbClr val="EEECE1"/>
      </a:lt2>
      <a:accent1>
        <a:srgbClr val="00AF78"/>
      </a:accent1>
      <a:accent2>
        <a:srgbClr val="3B2768"/>
      </a:accent2>
      <a:accent3>
        <a:srgbClr val="EF9D39"/>
      </a:accent3>
      <a:accent4>
        <a:srgbClr val="FEE170"/>
      </a:accent4>
      <a:accent5>
        <a:srgbClr val="27A7C1"/>
      </a:accent5>
      <a:accent6>
        <a:srgbClr val="BECDD1"/>
      </a:accent6>
      <a:hlink>
        <a:srgbClr val="656063"/>
      </a:hlink>
      <a:folHlink>
        <a:srgbClr val="F7F2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11629</TotalTime>
  <Words>514</Words>
  <Application>Microsoft Office PowerPoint</Application>
  <PresentationFormat>Presentación en pantalla (16:10)</PresentationFormat>
  <Paragraphs>86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Gibson</vt:lpstr>
      <vt:lpstr>Gibson Light</vt:lpstr>
      <vt:lpstr>Gibson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Luz Carrasco</dc:creator>
  <cp:lastModifiedBy>Gabriela Luna</cp:lastModifiedBy>
  <cp:revision>588</cp:revision>
  <cp:lastPrinted>2018-02-08T20:39:10Z</cp:lastPrinted>
  <dcterms:created xsi:type="dcterms:W3CDTF">2016-07-20T05:28:45Z</dcterms:created>
  <dcterms:modified xsi:type="dcterms:W3CDTF">2019-02-19T20:37:09Z</dcterms:modified>
</cp:coreProperties>
</file>