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7" r:id="rId2"/>
    <p:sldMasterId id="214748376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79" r:id="rId5"/>
    <p:sldId id="287" r:id="rId6"/>
    <p:sldId id="289" r:id="rId7"/>
    <p:sldId id="782" r:id="rId8"/>
    <p:sldId id="3433" r:id="rId9"/>
    <p:sldId id="3434" r:id="rId10"/>
    <p:sldId id="3437" r:id="rId11"/>
    <p:sldId id="4127" r:id="rId12"/>
    <p:sldId id="4128" r:id="rId13"/>
    <p:sldId id="3440" r:id="rId14"/>
    <p:sldId id="7839" r:id="rId15"/>
    <p:sldId id="3423" r:id="rId16"/>
    <p:sldId id="262" r:id="rId17"/>
    <p:sldId id="267" r:id="rId18"/>
    <p:sldId id="7837" r:id="rId19"/>
    <p:sldId id="7838" r:id="rId20"/>
    <p:sldId id="423" r:id="rId21"/>
    <p:sldId id="981" r:id="rId22"/>
    <p:sldId id="982" r:id="rId23"/>
    <p:sldId id="406" r:id="rId24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86" autoAdjust="0"/>
  </p:normalViewPr>
  <p:slideViewPr>
    <p:cSldViewPr>
      <p:cViewPr varScale="1">
        <p:scale>
          <a:sx n="77" d="100"/>
          <a:sy n="77" d="100"/>
        </p:scale>
        <p:origin x="912" y="67"/>
      </p:cViewPr>
      <p:guideLst>
        <p:guide orient="horz" pos="2160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EFF80-F856-4D82-A07C-82DAB4C692BB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US"/>
        </a:p>
      </dgm:t>
    </dgm:pt>
    <dgm:pt modelId="{2C7CF8E3-4899-4671-ABAE-21E99A3D2B0B}">
      <dgm:prSet phldrT="[Texto]" custT="1"/>
      <dgm:spPr/>
      <dgm:t>
        <a:bodyPr/>
        <a:lstStyle/>
        <a:p>
          <a:r>
            <a:rPr lang="es-US" sz="2400" dirty="0"/>
            <a:t>Identificación</a:t>
          </a:r>
        </a:p>
      </dgm:t>
    </dgm:pt>
    <dgm:pt modelId="{E73A780D-BFC4-4672-82F3-6404F8CE6F71}" type="parTrans" cxnId="{18EFA8C8-F749-42EF-9F8F-6EC3553DFB0B}">
      <dgm:prSet/>
      <dgm:spPr/>
      <dgm:t>
        <a:bodyPr/>
        <a:lstStyle/>
        <a:p>
          <a:endParaRPr lang="es-US"/>
        </a:p>
      </dgm:t>
    </dgm:pt>
    <dgm:pt modelId="{D6FA8A4A-862B-4B11-9ADA-272750E6269E}" type="sibTrans" cxnId="{18EFA8C8-F749-42EF-9F8F-6EC3553DFB0B}">
      <dgm:prSet/>
      <dgm:spPr/>
      <dgm:t>
        <a:bodyPr/>
        <a:lstStyle/>
        <a:p>
          <a:endParaRPr lang="es-US"/>
        </a:p>
      </dgm:t>
    </dgm:pt>
    <dgm:pt modelId="{7E43249A-EEF5-4E54-AFE9-ACC399237EA3}">
      <dgm:prSet phldrT="[Texto]" custT="1"/>
      <dgm:spPr/>
      <dgm:t>
        <a:bodyPr/>
        <a:lstStyle/>
        <a:p>
          <a:r>
            <a:rPr lang="es-US" sz="1800" dirty="0">
              <a:solidFill>
                <a:schemeClr val="tx1"/>
              </a:solidFill>
            </a:rPr>
            <a:t>Sistemas de identificación digital que cumplan con las garantías adecuados</a:t>
          </a:r>
        </a:p>
      </dgm:t>
    </dgm:pt>
    <dgm:pt modelId="{5B7357FC-0904-445F-B4AF-07329002BE1F}" type="parTrans" cxnId="{BE683D7D-43D9-4830-B07E-F9DEECA5B79C}">
      <dgm:prSet/>
      <dgm:spPr/>
      <dgm:t>
        <a:bodyPr/>
        <a:lstStyle/>
        <a:p>
          <a:endParaRPr lang="es-US"/>
        </a:p>
      </dgm:t>
    </dgm:pt>
    <dgm:pt modelId="{6FE9C060-01A3-4216-9E23-68B6B9D4AAFB}" type="sibTrans" cxnId="{BE683D7D-43D9-4830-B07E-F9DEECA5B79C}">
      <dgm:prSet/>
      <dgm:spPr/>
      <dgm:t>
        <a:bodyPr/>
        <a:lstStyle/>
        <a:p>
          <a:endParaRPr lang="es-US"/>
        </a:p>
      </dgm:t>
    </dgm:pt>
    <dgm:pt modelId="{03F40F45-D357-4081-B5C7-0A6B3C0747A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US" sz="2400" dirty="0"/>
            <a:t>Seguimiento</a:t>
          </a:r>
        </a:p>
      </dgm:t>
    </dgm:pt>
    <dgm:pt modelId="{B6328A3B-2333-4F6B-8A39-771C4BEE6565}" type="parTrans" cxnId="{39A221F9-C982-48B7-BDDB-83CDE6855653}">
      <dgm:prSet/>
      <dgm:spPr/>
      <dgm:t>
        <a:bodyPr/>
        <a:lstStyle/>
        <a:p>
          <a:endParaRPr lang="es-US"/>
        </a:p>
      </dgm:t>
    </dgm:pt>
    <dgm:pt modelId="{FF934740-9201-4D67-8969-A59479337C88}" type="sibTrans" cxnId="{39A221F9-C982-48B7-BDDB-83CDE6855653}">
      <dgm:prSet/>
      <dgm:spPr/>
      <dgm:t>
        <a:bodyPr/>
        <a:lstStyle/>
        <a:p>
          <a:endParaRPr lang="es-US"/>
        </a:p>
      </dgm:t>
    </dgm:pt>
    <dgm:pt modelId="{CC1E6CD3-C851-4119-9A13-157B6F83C2DF}" type="pres">
      <dgm:prSet presAssocID="{EA5EFF80-F856-4D82-A07C-82DAB4C692BB}" presName="Name0" presStyleCnt="0">
        <dgm:presLayoutVars>
          <dgm:chMax val="7"/>
          <dgm:dir/>
          <dgm:animOne val="branch"/>
        </dgm:presLayoutVars>
      </dgm:prSet>
      <dgm:spPr/>
    </dgm:pt>
    <dgm:pt modelId="{7C89399D-0002-4070-82C7-F8D68C1761DB}" type="pres">
      <dgm:prSet presAssocID="{2C7CF8E3-4899-4671-ABAE-21E99A3D2B0B}" presName="parTx1" presStyleLbl="node1" presStyleIdx="0" presStyleCnt="2" custScaleX="146125" custScaleY="51098" custLinFactNeighborX="-669" custLinFactNeighborY="4669"/>
      <dgm:spPr>
        <a:prstGeom prst="homePlate">
          <a:avLst/>
        </a:prstGeom>
      </dgm:spPr>
    </dgm:pt>
    <dgm:pt modelId="{29CCEC27-6427-493D-9B8D-E5C4663C5C6B}" type="pres">
      <dgm:prSet presAssocID="{2C7CF8E3-4899-4671-ABAE-21E99A3D2B0B}" presName="spPre1" presStyleCnt="0"/>
      <dgm:spPr/>
    </dgm:pt>
    <dgm:pt modelId="{2ACB37FD-09E3-417C-99AB-5F68147C2BAE}" type="pres">
      <dgm:prSet presAssocID="{2C7CF8E3-4899-4671-ABAE-21E99A3D2B0B}" presName="chLin1" presStyleCnt="0"/>
      <dgm:spPr/>
    </dgm:pt>
    <dgm:pt modelId="{13070BED-FD99-4356-8989-D14C81E1A5A3}" type="pres">
      <dgm:prSet presAssocID="{5B7357FC-0904-445F-B4AF-07329002BE1F}" presName="Name11" presStyleLbl="parChTrans1D1" presStyleIdx="0" presStyleCnt="4"/>
      <dgm:spPr/>
    </dgm:pt>
    <dgm:pt modelId="{BEF582C3-3888-4D58-9D02-B2F6023F6786}" type="pres">
      <dgm:prSet presAssocID="{5B7357FC-0904-445F-B4AF-07329002BE1F}" presName="Name31" presStyleLbl="parChTrans1D1" presStyleIdx="1" presStyleCnt="4"/>
      <dgm:spPr/>
    </dgm:pt>
    <dgm:pt modelId="{C1B1288E-4E5F-47C0-88C8-E2CA7DDE89B0}" type="pres">
      <dgm:prSet presAssocID="{7E43249A-EEF5-4E54-AFE9-ACC399237EA3}" presName="top1" presStyleCnt="0"/>
      <dgm:spPr/>
    </dgm:pt>
    <dgm:pt modelId="{045C7B99-D209-428A-8514-08E981095727}" type="pres">
      <dgm:prSet presAssocID="{7E43249A-EEF5-4E54-AFE9-ACC399237EA3}" presName="txAndLines1" presStyleCnt="0"/>
      <dgm:spPr/>
    </dgm:pt>
    <dgm:pt modelId="{1CB56591-9467-4741-9277-15CEC9A8A547}" type="pres">
      <dgm:prSet presAssocID="{7E43249A-EEF5-4E54-AFE9-ACC399237EA3}" presName="anchor1" presStyleCnt="0"/>
      <dgm:spPr/>
    </dgm:pt>
    <dgm:pt modelId="{11B55F7F-0D53-4D27-8D10-5B98F98730DF}" type="pres">
      <dgm:prSet presAssocID="{7E43249A-EEF5-4E54-AFE9-ACC399237EA3}" presName="backup1" presStyleCnt="0"/>
      <dgm:spPr/>
    </dgm:pt>
    <dgm:pt modelId="{19DB18E5-DF06-4564-AE83-B409D2B24C3A}" type="pres">
      <dgm:prSet presAssocID="{7E43249A-EEF5-4E54-AFE9-ACC399237EA3}" presName="preLine1" presStyleLbl="parChTrans1D1" presStyleIdx="2" presStyleCnt="4"/>
      <dgm:spPr/>
    </dgm:pt>
    <dgm:pt modelId="{76B1562E-EF03-464F-A2D1-A371FB41BA9D}" type="pres">
      <dgm:prSet presAssocID="{7E43249A-EEF5-4E54-AFE9-ACC399237EA3}" presName="desTx1" presStyleLbl="revTx" presStyleIdx="0" presStyleCnt="0" custScaleX="223948" custScaleY="339347" custLinFactNeighborX="-40997" custLinFactNeighborY="-99151">
        <dgm:presLayoutVars>
          <dgm:bulletEnabled val="1"/>
        </dgm:presLayoutVars>
      </dgm:prSet>
      <dgm:spPr/>
    </dgm:pt>
    <dgm:pt modelId="{C5CB1D0E-3280-4A8B-8F25-7B13451FC99A}" type="pres">
      <dgm:prSet presAssocID="{7E43249A-EEF5-4E54-AFE9-ACC399237EA3}" presName="postLine1" presStyleLbl="parChTrans1D1" presStyleIdx="3" presStyleCnt="4"/>
      <dgm:spPr/>
    </dgm:pt>
    <dgm:pt modelId="{8BDFB783-E1DC-4C63-82A4-B812AFA623FF}" type="pres">
      <dgm:prSet presAssocID="{2C7CF8E3-4899-4671-ABAE-21E99A3D2B0B}" presName="spPost1" presStyleCnt="0"/>
      <dgm:spPr/>
    </dgm:pt>
    <dgm:pt modelId="{D38B7ECB-4386-4F63-A1A9-43EDE7875025}" type="pres">
      <dgm:prSet presAssocID="{03F40F45-D357-4081-B5C7-0A6B3C0747AD}" presName="parTx2" presStyleLbl="node1" presStyleIdx="1" presStyleCnt="2" custScaleX="105574" custScaleY="34351" custLinFactNeighborX="-12333" custLinFactNeighborY="3581"/>
      <dgm:spPr>
        <a:prstGeom prst="flowChartAlternateProcess">
          <a:avLst/>
        </a:prstGeom>
      </dgm:spPr>
    </dgm:pt>
  </dgm:ptLst>
  <dgm:cxnLst>
    <dgm:cxn modelId="{8DA9601B-DFBA-46D3-868D-23ECC25D13AF}" type="presOf" srcId="{03F40F45-D357-4081-B5C7-0A6B3C0747AD}" destId="{D38B7ECB-4386-4F63-A1A9-43EDE7875025}" srcOrd="0" destOrd="0" presId="urn:microsoft.com/office/officeart/2009/3/layout/SubStepProcess"/>
    <dgm:cxn modelId="{E2B75175-DD5B-4C18-A84B-6DEE26F2353A}" type="presOf" srcId="{EA5EFF80-F856-4D82-A07C-82DAB4C692BB}" destId="{CC1E6CD3-C851-4119-9A13-157B6F83C2DF}" srcOrd="0" destOrd="0" presId="urn:microsoft.com/office/officeart/2009/3/layout/SubStepProcess"/>
    <dgm:cxn modelId="{BE683D7D-43D9-4830-B07E-F9DEECA5B79C}" srcId="{2C7CF8E3-4899-4671-ABAE-21E99A3D2B0B}" destId="{7E43249A-EEF5-4E54-AFE9-ACC399237EA3}" srcOrd="0" destOrd="0" parTransId="{5B7357FC-0904-445F-B4AF-07329002BE1F}" sibTransId="{6FE9C060-01A3-4216-9E23-68B6B9D4AAFB}"/>
    <dgm:cxn modelId="{E96B14AE-93DF-4ED4-9DFA-17E9332F4BC7}" type="presOf" srcId="{2C7CF8E3-4899-4671-ABAE-21E99A3D2B0B}" destId="{7C89399D-0002-4070-82C7-F8D68C1761DB}" srcOrd="0" destOrd="0" presId="urn:microsoft.com/office/officeart/2009/3/layout/SubStepProcess"/>
    <dgm:cxn modelId="{18EFA8C8-F749-42EF-9F8F-6EC3553DFB0B}" srcId="{EA5EFF80-F856-4D82-A07C-82DAB4C692BB}" destId="{2C7CF8E3-4899-4671-ABAE-21E99A3D2B0B}" srcOrd="0" destOrd="0" parTransId="{E73A780D-BFC4-4672-82F3-6404F8CE6F71}" sibTransId="{D6FA8A4A-862B-4B11-9ADA-272750E6269E}"/>
    <dgm:cxn modelId="{F2DB8AD7-F34D-474A-9689-9B24BBA62F62}" type="presOf" srcId="{7E43249A-EEF5-4E54-AFE9-ACC399237EA3}" destId="{76B1562E-EF03-464F-A2D1-A371FB41BA9D}" srcOrd="0" destOrd="0" presId="urn:microsoft.com/office/officeart/2009/3/layout/SubStepProcess"/>
    <dgm:cxn modelId="{39A221F9-C982-48B7-BDDB-83CDE6855653}" srcId="{EA5EFF80-F856-4D82-A07C-82DAB4C692BB}" destId="{03F40F45-D357-4081-B5C7-0A6B3C0747AD}" srcOrd="1" destOrd="0" parTransId="{B6328A3B-2333-4F6B-8A39-771C4BEE6565}" sibTransId="{FF934740-9201-4D67-8969-A59479337C88}"/>
    <dgm:cxn modelId="{154F4ACF-FB6F-4A3B-957D-F432A9A737D7}" type="presParOf" srcId="{CC1E6CD3-C851-4119-9A13-157B6F83C2DF}" destId="{7C89399D-0002-4070-82C7-F8D68C1761DB}" srcOrd="0" destOrd="0" presId="urn:microsoft.com/office/officeart/2009/3/layout/SubStepProcess"/>
    <dgm:cxn modelId="{8E630A7F-B3BF-423B-8FE3-C72C5CD7CDF9}" type="presParOf" srcId="{CC1E6CD3-C851-4119-9A13-157B6F83C2DF}" destId="{29CCEC27-6427-493D-9B8D-E5C4663C5C6B}" srcOrd="1" destOrd="0" presId="urn:microsoft.com/office/officeart/2009/3/layout/SubStepProcess"/>
    <dgm:cxn modelId="{8A054CFA-91F8-40B7-8C12-B4F605D6353B}" type="presParOf" srcId="{CC1E6CD3-C851-4119-9A13-157B6F83C2DF}" destId="{2ACB37FD-09E3-417C-99AB-5F68147C2BAE}" srcOrd="2" destOrd="0" presId="urn:microsoft.com/office/officeart/2009/3/layout/SubStepProcess"/>
    <dgm:cxn modelId="{B122F5AF-D264-4D49-AB21-20A4DDA6CD50}" type="presParOf" srcId="{2ACB37FD-09E3-417C-99AB-5F68147C2BAE}" destId="{13070BED-FD99-4356-8989-D14C81E1A5A3}" srcOrd="0" destOrd="0" presId="urn:microsoft.com/office/officeart/2009/3/layout/SubStepProcess"/>
    <dgm:cxn modelId="{3D6C9E58-4FA1-4EBE-904A-95FA87075007}" type="presParOf" srcId="{2ACB37FD-09E3-417C-99AB-5F68147C2BAE}" destId="{BEF582C3-3888-4D58-9D02-B2F6023F6786}" srcOrd="1" destOrd="0" presId="urn:microsoft.com/office/officeart/2009/3/layout/SubStepProcess"/>
    <dgm:cxn modelId="{20794EFA-FAEF-493F-82FF-C60C25913590}" type="presParOf" srcId="{2ACB37FD-09E3-417C-99AB-5F68147C2BAE}" destId="{C1B1288E-4E5F-47C0-88C8-E2CA7DDE89B0}" srcOrd="2" destOrd="0" presId="urn:microsoft.com/office/officeart/2009/3/layout/SubStepProcess"/>
    <dgm:cxn modelId="{59024F77-4472-4196-8562-E34E25854516}" type="presParOf" srcId="{2ACB37FD-09E3-417C-99AB-5F68147C2BAE}" destId="{045C7B99-D209-428A-8514-08E981095727}" srcOrd="3" destOrd="0" presId="urn:microsoft.com/office/officeart/2009/3/layout/SubStepProcess"/>
    <dgm:cxn modelId="{A7BF4C44-920F-49A5-9BFF-2844C7ECC4AE}" type="presParOf" srcId="{045C7B99-D209-428A-8514-08E981095727}" destId="{1CB56591-9467-4741-9277-15CEC9A8A547}" srcOrd="0" destOrd="0" presId="urn:microsoft.com/office/officeart/2009/3/layout/SubStepProcess"/>
    <dgm:cxn modelId="{A065CAA8-A8DA-4B7E-AF00-04922D7B5F55}" type="presParOf" srcId="{045C7B99-D209-428A-8514-08E981095727}" destId="{11B55F7F-0D53-4D27-8D10-5B98F98730DF}" srcOrd="1" destOrd="0" presId="urn:microsoft.com/office/officeart/2009/3/layout/SubStepProcess"/>
    <dgm:cxn modelId="{FCE2E006-353C-433E-B039-94691B56477C}" type="presParOf" srcId="{045C7B99-D209-428A-8514-08E981095727}" destId="{19DB18E5-DF06-4564-AE83-B409D2B24C3A}" srcOrd="2" destOrd="0" presId="urn:microsoft.com/office/officeart/2009/3/layout/SubStepProcess"/>
    <dgm:cxn modelId="{C3A06A17-8B9C-4FF1-83F7-6695F4EF9415}" type="presParOf" srcId="{045C7B99-D209-428A-8514-08E981095727}" destId="{76B1562E-EF03-464F-A2D1-A371FB41BA9D}" srcOrd="3" destOrd="0" presId="urn:microsoft.com/office/officeart/2009/3/layout/SubStepProcess"/>
    <dgm:cxn modelId="{334D944E-DC24-4111-9120-8BFF16A71ABF}" type="presParOf" srcId="{045C7B99-D209-428A-8514-08E981095727}" destId="{C5CB1D0E-3280-4A8B-8F25-7B13451FC99A}" srcOrd="4" destOrd="0" presId="urn:microsoft.com/office/officeart/2009/3/layout/SubStepProcess"/>
    <dgm:cxn modelId="{D7F80119-90F5-4211-90E1-61BDD289F81F}" type="presParOf" srcId="{CC1E6CD3-C851-4119-9A13-157B6F83C2DF}" destId="{8BDFB783-E1DC-4C63-82A4-B812AFA623FF}" srcOrd="3" destOrd="0" presId="urn:microsoft.com/office/officeart/2009/3/layout/SubStepProcess"/>
    <dgm:cxn modelId="{3D4BC85C-A175-4EA1-8E0E-539B26D2BC70}" type="presParOf" srcId="{CC1E6CD3-C851-4119-9A13-157B6F83C2DF}" destId="{D38B7ECB-4386-4F63-A1A9-43EDE7875025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21D49-8AB4-4E1D-9FFB-015D211A6A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D3E278D2-5F7E-4905-95AF-D230E5D1F8DA}">
      <dgm:prSet phldrT="[Texto]"/>
      <dgm:spPr/>
      <dgm:t>
        <a:bodyPr/>
        <a:lstStyle/>
        <a:p>
          <a:r>
            <a:rPr lang="es-UY" dirty="0"/>
            <a:t>Validación de identidad</a:t>
          </a:r>
        </a:p>
      </dgm:t>
    </dgm:pt>
    <dgm:pt modelId="{DFF057F9-47D9-4F99-8035-BBEDC5A89394}" type="parTrans" cxnId="{7ADD907F-9194-4569-AD31-C9A5BA44B070}">
      <dgm:prSet/>
      <dgm:spPr/>
      <dgm:t>
        <a:bodyPr/>
        <a:lstStyle/>
        <a:p>
          <a:endParaRPr lang="es-UY"/>
        </a:p>
      </dgm:t>
    </dgm:pt>
    <dgm:pt modelId="{70E2F390-AA27-484C-9047-A716879F8BCB}" type="sibTrans" cxnId="{7ADD907F-9194-4569-AD31-C9A5BA44B070}">
      <dgm:prSet/>
      <dgm:spPr/>
      <dgm:t>
        <a:bodyPr/>
        <a:lstStyle/>
        <a:p>
          <a:endParaRPr lang="es-UY"/>
        </a:p>
      </dgm:t>
    </dgm:pt>
    <dgm:pt modelId="{9728566B-D5C2-43B3-9FC5-98CE4769F02F}">
      <dgm:prSet phldrT="[Texto]"/>
      <dgm:spPr/>
      <dgm:t>
        <a:bodyPr/>
        <a:lstStyle/>
        <a:p>
          <a:r>
            <a:rPr lang="es-UY" dirty="0"/>
            <a:t>Screening </a:t>
          </a:r>
        </a:p>
      </dgm:t>
    </dgm:pt>
    <dgm:pt modelId="{24015EFA-1156-4997-BEBD-E97E9D1C4FE8}" type="parTrans" cxnId="{4746F0BE-EE28-4740-9AD9-2F6BEEE4E84F}">
      <dgm:prSet/>
      <dgm:spPr/>
      <dgm:t>
        <a:bodyPr/>
        <a:lstStyle/>
        <a:p>
          <a:endParaRPr lang="es-UY"/>
        </a:p>
      </dgm:t>
    </dgm:pt>
    <dgm:pt modelId="{2A154C70-0219-4297-9418-D97C6B1E2548}" type="sibTrans" cxnId="{4746F0BE-EE28-4740-9AD9-2F6BEEE4E84F}">
      <dgm:prSet/>
      <dgm:spPr/>
      <dgm:t>
        <a:bodyPr/>
        <a:lstStyle/>
        <a:p>
          <a:endParaRPr lang="es-UY"/>
        </a:p>
      </dgm:t>
    </dgm:pt>
    <dgm:pt modelId="{83BF3DB3-4175-43DC-8DE4-26EC167611A1}">
      <dgm:prSet phldrT="[Texto]"/>
      <dgm:spPr/>
      <dgm:t>
        <a:bodyPr/>
        <a:lstStyle/>
        <a:p>
          <a:r>
            <a:rPr lang="es-UY" dirty="0"/>
            <a:t>Validación de datos</a:t>
          </a:r>
        </a:p>
      </dgm:t>
    </dgm:pt>
    <dgm:pt modelId="{EC880BE3-BEF1-4D9F-9676-4C0CA533E643}" type="parTrans" cxnId="{AD668B19-33D4-4555-B598-23C96DBAC9CE}">
      <dgm:prSet/>
      <dgm:spPr/>
      <dgm:t>
        <a:bodyPr/>
        <a:lstStyle/>
        <a:p>
          <a:endParaRPr lang="es-UY"/>
        </a:p>
      </dgm:t>
    </dgm:pt>
    <dgm:pt modelId="{1F5F92F4-E939-4F9E-ADE6-F104879F289B}" type="sibTrans" cxnId="{AD668B19-33D4-4555-B598-23C96DBAC9CE}">
      <dgm:prSet/>
      <dgm:spPr/>
      <dgm:t>
        <a:bodyPr/>
        <a:lstStyle/>
        <a:p>
          <a:endParaRPr lang="es-UY"/>
        </a:p>
      </dgm:t>
    </dgm:pt>
    <dgm:pt modelId="{89950B7D-E7E1-4FCF-B228-B2650558DE5E}" type="pres">
      <dgm:prSet presAssocID="{66021D49-8AB4-4E1D-9FFB-015D211A6A68}" presName="linear" presStyleCnt="0">
        <dgm:presLayoutVars>
          <dgm:dir/>
          <dgm:animLvl val="lvl"/>
          <dgm:resizeHandles val="exact"/>
        </dgm:presLayoutVars>
      </dgm:prSet>
      <dgm:spPr/>
    </dgm:pt>
    <dgm:pt modelId="{051245C4-8C9B-46EB-85B3-2281FA0562A9}" type="pres">
      <dgm:prSet presAssocID="{D3E278D2-5F7E-4905-95AF-D230E5D1F8DA}" presName="parentLin" presStyleCnt="0"/>
      <dgm:spPr/>
    </dgm:pt>
    <dgm:pt modelId="{AE66F44C-6D71-49B8-8567-A7080ECC6913}" type="pres">
      <dgm:prSet presAssocID="{D3E278D2-5F7E-4905-95AF-D230E5D1F8DA}" presName="parentLeftMargin" presStyleLbl="node1" presStyleIdx="0" presStyleCnt="3"/>
      <dgm:spPr/>
    </dgm:pt>
    <dgm:pt modelId="{DEBFDD86-BD52-42D2-972D-1BECD8B27C1C}" type="pres">
      <dgm:prSet presAssocID="{D3E278D2-5F7E-4905-95AF-D230E5D1F8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0CDE7D-54B3-42CE-8395-6BC5FC8C6A4A}" type="pres">
      <dgm:prSet presAssocID="{D3E278D2-5F7E-4905-95AF-D230E5D1F8DA}" presName="negativeSpace" presStyleCnt="0"/>
      <dgm:spPr/>
    </dgm:pt>
    <dgm:pt modelId="{84063B13-3410-4324-B697-DBFF2C12E55B}" type="pres">
      <dgm:prSet presAssocID="{D3E278D2-5F7E-4905-95AF-D230E5D1F8DA}" presName="childText" presStyleLbl="conFgAcc1" presStyleIdx="0" presStyleCnt="3">
        <dgm:presLayoutVars>
          <dgm:bulletEnabled val="1"/>
        </dgm:presLayoutVars>
      </dgm:prSet>
      <dgm:spPr/>
    </dgm:pt>
    <dgm:pt modelId="{CEDAE412-8730-415E-BD17-CC35872512B4}" type="pres">
      <dgm:prSet presAssocID="{70E2F390-AA27-484C-9047-A716879F8BCB}" presName="spaceBetweenRectangles" presStyleCnt="0"/>
      <dgm:spPr/>
    </dgm:pt>
    <dgm:pt modelId="{A26C4FC5-9495-4F11-BADC-9170ABA2BE06}" type="pres">
      <dgm:prSet presAssocID="{9728566B-D5C2-43B3-9FC5-98CE4769F02F}" presName="parentLin" presStyleCnt="0"/>
      <dgm:spPr/>
    </dgm:pt>
    <dgm:pt modelId="{17877446-F141-4EA2-A8C8-65FADE24A13C}" type="pres">
      <dgm:prSet presAssocID="{9728566B-D5C2-43B3-9FC5-98CE4769F02F}" presName="parentLeftMargin" presStyleLbl="node1" presStyleIdx="0" presStyleCnt="3"/>
      <dgm:spPr/>
    </dgm:pt>
    <dgm:pt modelId="{83532065-68D3-4C8C-B26B-F1B77CDABCBE}" type="pres">
      <dgm:prSet presAssocID="{9728566B-D5C2-43B3-9FC5-98CE4769F0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DA5DE2-23C2-4963-896F-6756BF432D92}" type="pres">
      <dgm:prSet presAssocID="{9728566B-D5C2-43B3-9FC5-98CE4769F02F}" presName="negativeSpace" presStyleCnt="0"/>
      <dgm:spPr/>
    </dgm:pt>
    <dgm:pt modelId="{0616C180-CE5E-484F-AEBF-82FC3C1D42A9}" type="pres">
      <dgm:prSet presAssocID="{9728566B-D5C2-43B3-9FC5-98CE4769F02F}" presName="childText" presStyleLbl="conFgAcc1" presStyleIdx="1" presStyleCnt="3">
        <dgm:presLayoutVars>
          <dgm:bulletEnabled val="1"/>
        </dgm:presLayoutVars>
      </dgm:prSet>
      <dgm:spPr/>
    </dgm:pt>
    <dgm:pt modelId="{643AAC5A-DD5B-411D-BE5B-E5651A34B1EE}" type="pres">
      <dgm:prSet presAssocID="{2A154C70-0219-4297-9418-D97C6B1E2548}" presName="spaceBetweenRectangles" presStyleCnt="0"/>
      <dgm:spPr/>
    </dgm:pt>
    <dgm:pt modelId="{80E9C8D7-E35C-4112-8D0A-0DD70F695BA1}" type="pres">
      <dgm:prSet presAssocID="{83BF3DB3-4175-43DC-8DE4-26EC167611A1}" presName="parentLin" presStyleCnt="0"/>
      <dgm:spPr/>
    </dgm:pt>
    <dgm:pt modelId="{C3AA5D34-B176-42D3-A15B-DC275BF70275}" type="pres">
      <dgm:prSet presAssocID="{83BF3DB3-4175-43DC-8DE4-26EC167611A1}" presName="parentLeftMargin" presStyleLbl="node1" presStyleIdx="1" presStyleCnt="3"/>
      <dgm:spPr/>
    </dgm:pt>
    <dgm:pt modelId="{DF23A10F-3D52-42D9-9FB7-E4F1F22AF903}" type="pres">
      <dgm:prSet presAssocID="{83BF3DB3-4175-43DC-8DE4-26EC167611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32FCA8-A185-4989-856D-7CF386415ABC}" type="pres">
      <dgm:prSet presAssocID="{83BF3DB3-4175-43DC-8DE4-26EC167611A1}" presName="negativeSpace" presStyleCnt="0"/>
      <dgm:spPr/>
    </dgm:pt>
    <dgm:pt modelId="{DA6F7F17-3CC0-4A08-AFF0-399B50B92DDB}" type="pres">
      <dgm:prSet presAssocID="{83BF3DB3-4175-43DC-8DE4-26EC167611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FAE30E-430E-48B4-8689-F7FA81BF5315}" type="presOf" srcId="{83BF3DB3-4175-43DC-8DE4-26EC167611A1}" destId="{C3AA5D34-B176-42D3-A15B-DC275BF70275}" srcOrd="0" destOrd="0" presId="urn:microsoft.com/office/officeart/2005/8/layout/list1"/>
    <dgm:cxn modelId="{AD668B19-33D4-4555-B598-23C96DBAC9CE}" srcId="{66021D49-8AB4-4E1D-9FFB-015D211A6A68}" destId="{83BF3DB3-4175-43DC-8DE4-26EC167611A1}" srcOrd="2" destOrd="0" parTransId="{EC880BE3-BEF1-4D9F-9676-4C0CA533E643}" sibTransId="{1F5F92F4-E939-4F9E-ADE6-F104879F289B}"/>
    <dgm:cxn modelId="{97BB7B5B-2B76-4D69-BE59-3F232E4395D6}" type="presOf" srcId="{9728566B-D5C2-43B3-9FC5-98CE4769F02F}" destId="{83532065-68D3-4C8C-B26B-F1B77CDABCBE}" srcOrd="1" destOrd="0" presId="urn:microsoft.com/office/officeart/2005/8/layout/list1"/>
    <dgm:cxn modelId="{0E46E35D-01C6-4B88-8FED-BE534A36EC90}" type="presOf" srcId="{D3E278D2-5F7E-4905-95AF-D230E5D1F8DA}" destId="{DEBFDD86-BD52-42D2-972D-1BECD8B27C1C}" srcOrd="1" destOrd="0" presId="urn:microsoft.com/office/officeart/2005/8/layout/list1"/>
    <dgm:cxn modelId="{7ADD907F-9194-4569-AD31-C9A5BA44B070}" srcId="{66021D49-8AB4-4E1D-9FFB-015D211A6A68}" destId="{D3E278D2-5F7E-4905-95AF-D230E5D1F8DA}" srcOrd="0" destOrd="0" parTransId="{DFF057F9-47D9-4F99-8035-BBEDC5A89394}" sibTransId="{70E2F390-AA27-484C-9047-A716879F8BCB}"/>
    <dgm:cxn modelId="{9B1F539B-897B-43E8-8A3C-DA2A395D0860}" type="presOf" srcId="{66021D49-8AB4-4E1D-9FFB-015D211A6A68}" destId="{89950B7D-E7E1-4FCF-B228-B2650558DE5E}" srcOrd="0" destOrd="0" presId="urn:microsoft.com/office/officeart/2005/8/layout/list1"/>
    <dgm:cxn modelId="{49E59CB9-8ACF-4D74-9606-7BDE71D32A6A}" type="presOf" srcId="{83BF3DB3-4175-43DC-8DE4-26EC167611A1}" destId="{DF23A10F-3D52-42D9-9FB7-E4F1F22AF903}" srcOrd="1" destOrd="0" presId="urn:microsoft.com/office/officeart/2005/8/layout/list1"/>
    <dgm:cxn modelId="{4746F0BE-EE28-4740-9AD9-2F6BEEE4E84F}" srcId="{66021D49-8AB4-4E1D-9FFB-015D211A6A68}" destId="{9728566B-D5C2-43B3-9FC5-98CE4769F02F}" srcOrd="1" destOrd="0" parTransId="{24015EFA-1156-4997-BEBD-E97E9D1C4FE8}" sibTransId="{2A154C70-0219-4297-9418-D97C6B1E2548}"/>
    <dgm:cxn modelId="{B24E2DDF-A885-44AF-81D1-455C78B625CE}" type="presOf" srcId="{9728566B-D5C2-43B3-9FC5-98CE4769F02F}" destId="{17877446-F141-4EA2-A8C8-65FADE24A13C}" srcOrd="0" destOrd="0" presId="urn:microsoft.com/office/officeart/2005/8/layout/list1"/>
    <dgm:cxn modelId="{AAE89DF3-FFF9-445C-B352-561B0D0789D6}" type="presOf" srcId="{D3E278D2-5F7E-4905-95AF-D230E5D1F8DA}" destId="{AE66F44C-6D71-49B8-8567-A7080ECC6913}" srcOrd="0" destOrd="0" presId="urn:microsoft.com/office/officeart/2005/8/layout/list1"/>
    <dgm:cxn modelId="{C5E98C57-241E-451B-A408-375000B89BED}" type="presParOf" srcId="{89950B7D-E7E1-4FCF-B228-B2650558DE5E}" destId="{051245C4-8C9B-46EB-85B3-2281FA0562A9}" srcOrd="0" destOrd="0" presId="urn:microsoft.com/office/officeart/2005/8/layout/list1"/>
    <dgm:cxn modelId="{7A964370-4608-4291-B5E5-464DF833FD34}" type="presParOf" srcId="{051245C4-8C9B-46EB-85B3-2281FA0562A9}" destId="{AE66F44C-6D71-49B8-8567-A7080ECC6913}" srcOrd="0" destOrd="0" presId="urn:microsoft.com/office/officeart/2005/8/layout/list1"/>
    <dgm:cxn modelId="{0B05A2B0-998E-44C2-A255-62B88A7CB81C}" type="presParOf" srcId="{051245C4-8C9B-46EB-85B3-2281FA0562A9}" destId="{DEBFDD86-BD52-42D2-972D-1BECD8B27C1C}" srcOrd="1" destOrd="0" presId="urn:microsoft.com/office/officeart/2005/8/layout/list1"/>
    <dgm:cxn modelId="{12615832-548D-452E-9C09-593682E00ADD}" type="presParOf" srcId="{89950B7D-E7E1-4FCF-B228-B2650558DE5E}" destId="{B20CDE7D-54B3-42CE-8395-6BC5FC8C6A4A}" srcOrd="1" destOrd="0" presId="urn:microsoft.com/office/officeart/2005/8/layout/list1"/>
    <dgm:cxn modelId="{6408A787-17B8-42C4-AC51-F8F79932F704}" type="presParOf" srcId="{89950B7D-E7E1-4FCF-B228-B2650558DE5E}" destId="{84063B13-3410-4324-B697-DBFF2C12E55B}" srcOrd="2" destOrd="0" presId="urn:microsoft.com/office/officeart/2005/8/layout/list1"/>
    <dgm:cxn modelId="{5DD8F81E-D4A5-439A-A4A1-614240AB039F}" type="presParOf" srcId="{89950B7D-E7E1-4FCF-B228-B2650558DE5E}" destId="{CEDAE412-8730-415E-BD17-CC35872512B4}" srcOrd="3" destOrd="0" presId="urn:microsoft.com/office/officeart/2005/8/layout/list1"/>
    <dgm:cxn modelId="{810F506A-E17D-4D70-9402-1E402889CE05}" type="presParOf" srcId="{89950B7D-E7E1-4FCF-B228-B2650558DE5E}" destId="{A26C4FC5-9495-4F11-BADC-9170ABA2BE06}" srcOrd="4" destOrd="0" presId="urn:microsoft.com/office/officeart/2005/8/layout/list1"/>
    <dgm:cxn modelId="{1A9C7D98-6BDF-48CB-B1E2-93C75FA94086}" type="presParOf" srcId="{A26C4FC5-9495-4F11-BADC-9170ABA2BE06}" destId="{17877446-F141-4EA2-A8C8-65FADE24A13C}" srcOrd="0" destOrd="0" presId="urn:microsoft.com/office/officeart/2005/8/layout/list1"/>
    <dgm:cxn modelId="{78AC2F66-0BB8-43FE-858B-3149B8A3E71F}" type="presParOf" srcId="{A26C4FC5-9495-4F11-BADC-9170ABA2BE06}" destId="{83532065-68D3-4C8C-B26B-F1B77CDABCBE}" srcOrd="1" destOrd="0" presId="urn:microsoft.com/office/officeart/2005/8/layout/list1"/>
    <dgm:cxn modelId="{F6202854-A4EB-4EF1-BF66-620713882E99}" type="presParOf" srcId="{89950B7D-E7E1-4FCF-B228-B2650558DE5E}" destId="{C9DA5DE2-23C2-4963-896F-6756BF432D92}" srcOrd="5" destOrd="0" presId="urn:microsoft.com/office/officeart/2005/8/layout/list1"/>
    <dgm:cxn modelId="{D5065F37-F466-4C21-B5D3-6138BFC3DC6A}" type="presParOf" srcId="{89950B7D-E7E1-4FCF-B228-B2650558DE5E}" destId="{0616C180-CE5E-484F-AEBF-82FC3C1D42A9}" srcOrd="6" destOrd="0" presId="urn:microsoft.com/office/officeart/2005/8/layout/list1"/>
    <dgm:cxn modelId="{9E680EE4-7F08-49D1-899C-7312032DA146}" type="presParOf" srcId="{89950B7D-E7E1-4FCF-B228-B2650558DE5E}" destId="{643AAC5A-DD5B-411D-BE5B-E5651A34B1EE}" srcOrd="7" destOrd="0" presId="urn:microsoft.com/office/officeart/2005/8/layout/list1"/>
    <dgm:cxn modelId="{FCA42F2C-9752-4DFA-A378-798157A2C2A7}" type="presParOf" srcId="{89950B7D-E7E1-4FCF-B228-B2650558DE5E}" destId="{80E9C8D7-E35C-4112-8D0A-0DD70F695BA1}" srcOrd="8" destOrd="0" presId="urn:microsoft.com/office/officeart/2005/8/layout/list1"/>
    <dgm:cxn modelId="{EB02EF8C-A024-40A5-A4D8-1AB6CC9E7E19}" type="presParOf" srcId="{80E9C8D7-E35C-4112-8D0A-0DD70F695BA1}" destId="{C3AA5D34-B176-42D3-A15B-DC275BF70275}" srcOrd="0" destOrd="0" presId="urn:microsoft.com/office/officeart/2005/8/layout/list1"/>
    <dgm:cxn modelId="{0CB6186E-6DF3-421E-9F41-07FAB8F9E474}" type="presParOf" srcId="{80E9C8D7-E35C-4112-8D0A-0DD70F695BA1}" destId="{DF23A10F-3D52-42D9-9FB7-E4F1F22AF903}" srcOrd="1" destOrd="0" presId="urn:microsoft.com/office/officeart/2005/8/layout/list1"/>
    <dgm:cxn modelId="{4818EFE3-EB06-48B7-857D-A768C46C9962}" type="presParOf" srcId="{89950B7D-E7E1-4FCF-B228-B2650558DE5E}" destId="{0832FCA8-A185-4989-856D-7CF386415ABC}" srcOrd="9" destOrd="0" presId="urn:microsoft.com/office/officeart/2005/8/layout/list1"/>
    <dgm:cxn modelId="{EE783134-F166-4F9F-9B70-7474F618292C}" type="presParOf" srcId="{89950B7D-E7E1-4FCF-B228-B2650558DE5E}" destId="{DA6F7F17-3CC0-4A08-AFF0-399B50B92D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212BC-F1AF-4561-B720-4D0918A62D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8C7253-B255-410A-83BB-B6FE7C60121A}">
      <dgm:prSet phldrT="[Texto]"/>
      <dgm:spPr/>
      <dgm:t>
        <a:bodyPr/>
        <a:lstStyle/>
        <a:p>
          <a:r>
            <a:rPr lang="es-UY" dirty="0"/>
            <a:t>Aportación de los atributos de identidad (identidad reclamada)</a:t>
          </a:r>
        </a:p>
      </dgm:t>
    </dgm:pt>
    <dgm:pt modelId="{C4D3E728-A30D-4323-8C72-0B4BDDE80DD6}" type="parTrans" cxnId="{0F03879E-B7FA-4636-8D49-B8F6A420F479}">
      <dgm:prSet/>
      <dgm:spPr/>
      <dgm:t>
        <a:bodyPr/>
        <a:lstStyle/>
        <a:p>
          <a:endParaRPr lang="es-UY"/>
        </a:p>
      </dgm:t>
    </dgm:pt>
    <dgm:pt modelId="{0DC74E63-4F4B-4FF4-8C83-E639D636C031}" type="sibTrans" cxnId="{0F03879E-B7FA-4636-8D49-B8F6A420F479}">
      <dgm:prSet/>
      <dgm:spPr/>
      <dgm:t>
        <a:bodyPr/>
        <a:lstStyle/>
        <a:p>
          <a:endParaRPr lang="es-UY"/>
        </a:p>
      </dgm:t>
    </dgm:pt>
    <dgm:pt modelId="{2FBF788F-E48E-43E5-9FE1-51702CCF7024}">
      <dgm:prSet phldrT="[Texto]"/>
      <dgm:spPr/>
      <dgm:t>
        <a:bodyPr/>
        <a:lstStyle/>
        <a:p>
          <a:r>
            <a:rPr lang="es-UY" dirty="0"/>
            <a:t>Validación de los atributos de identidad</a:t>
          </a:r>
        </a:p>
      </dgm:t>
    </dgm:pt>
    <dgm:pt modelId="{007CBCAC-FA83-44FD-94CD-C06F7F31E806}" type="parTrans" cxnId="{9D6C38D8-03B0-45B3-9B3E-DB8DF2DA647B}">
      <dgm:prSet/>
      <dgm:spPr/>
      <dgm:t>
        <a:bodyPr/>
        <a:lstStyle/>
        <a:p>
          <a:endParaRPr lang="es-UY"/>
        </a:p>
      </dgm:t>
    </dgm:pt>
    <dgm:pt modelId="{69ABD188-E4EC-46CF-B153-7E0E3CB2411F}" type="sibTrans" cxnId="{9D6C38D8-03B0-45B3-9B3E-DB8DF2DA647B}">
      <dgm:prSet/>
      <dgm:spPr/>
      <dgm:t>
        <a:bodyPr/>
        <a:lstStyle/>
        <a:p>
          <a:endParaRPr lang="es-UY"/>
        </a:p>
      </dgm:t>
    </dgm:pt>
    <dgm:pt modelId="{6E1AEACB-78B7-4978-83C1-959859A130AF}">
      <dgm:prSet phldrT="[Texto]"/>
      <dgm:spPr/>
      <dgm:t>
        <a:bodyPr/>
        <a:lstStyle/>
        <a:p>
          <a:r>
            <a:rPr lang="es-UY" dirty="0"/>
            <a:t>Suscripción de los términos de contratación del servicio</a:t>
          </a:r>
        </a:p>
      </dgm:t>
    </dgm:pt>
    <dgm:pt modelId="{AF821A8E-03ED-4E38-85A4-62E0535F8783}" type="parTrans" cxnId="{A2E3B52B-4409-4D1B-B5F6-27A8A013C493}">
      <dgm:prSet/>
      <dgm:spPr/>
      <dgm:t>
        <a:bodyPr/>
        <a:lstStyle/>
        <a:p>
          <a:endParaRPr lang="es-UY"/>
        </a:p>
      </dgm:t>
    </dgm:pt>
    <dgm:pt modelId="{0ABDFEB0-2BD7-433C-88C9-1516822F567E}" type="sibTrans" cxnId="{A2E3B52B-4409-4D1B-B5F6-27A8A013C493}">
      <dgm:prSet/>
      <dgm:spPr/>
      <dgm:t>
        <a:bodyPr/>
        <a:lstStyle/>
        <a:p>
          <a:endParaRPr lang="es-UY"/>
        </a:p>
      </dgm:t>
    </dgm:pt>
    <dgm:pt modelId="{7082EEF6-1087-423D-9409-76A7882EFD6A}">
      <dgm:prSet phldrT="[Texto]"/>
      <dgm:spPr/>
      <dgm:t>
        <a:bodyPr/>
        <a:lstStyle/>
        <a:p>
          <a:r>
            <a:rPr lang="es-UY" dirty="0"/>
            <a:t>Autorización, alta de usuario en los sistemas e inicio de la prestación</a:t>
          </a:r>
        </a:p>
      </dgm:t>
    </dgm:pt>
    <dgm:pt modelId="{344FD9E5-3114-4443-99A9-9AE12806B95F}" type="parTrans" cxnId="{6EB18FD4-4DF9-42CF-9425-713ABB0161DF}">
      <dgm:prSet/>
      <dgm:spPr/>
      <dgm:t>
        <a:bodyPr/>
        <a:lstStyle/>
        <a:p>
          <a:endParaRPr lang="es-UY"/>
        </a:p>
      </dgm:t>
    </dgm:pt>
    <dgm:pt modelId="{141CCB36-136D-41F4-B2E8-BD155CD0D22E}" type="sibTrans" cxnId="{6EB18FD4-4DF9-42CF-9425-713ABB0161DF}">
      <dgm:prSet/>
      <dgm:spPr/>
      <dgm:t>
        <a:bodyPr/>
        <a:lstStyle/>
        <a:p>
          <a:endParaRPr lang="es-UY"/>
        </a:p>
      </dgm:t>
    </dgm:pt>
    <dgm:pt modelId="{28452B2F-A73B-42B3-8E68-637304555CFB}" type="pres">
      <dgm:prSet presAssocID="{792212BC-F1AF-4561-B720-4D0918A62D1B}" presName="CompostProcess" presStyleCnt="0">
        <dgm:presLayoutVars>
          <dgm:dir/>
          <dgm:resizeHandles val="exact"/>
        </dgm:presLayoutVars>
      </dgm:prSet>
      <dgm:spPr/>
    </dgm:pt>
    <dgm:pt modelId="{4316BA7A-B028-41B8-B704-5EEA96968551}" type="pres">
      <dgm:prSet presAssocID="{792212BC-F1AF-4561-B720-4D0918A62D1B}" presName="arrow" presStyleLbl="bgShp" presStyleIdx="0" presStyleCnt="1"/>
      <dgm:spPr/>
    </dgm:pt>
    <dgm:pt modelId="{5CF1FE2F-8601-4247-A305-3CF8BBEA896B}" type="pres">
      <dgm:prSet presAssocID="{792212BC-F1AF-4561-B720-4D0918A62D1B}" presName="linearProcess" presStyleCnt="0"/>
      <dgm:spPr/>
    </dgm:pt>
    <dgm:pt modelId="{EAF5BD95-7F54-4EF0-92B4-7808C552EB97}" type="pres">
      <dgm:prSet presAssocID="{678C7253-B255-410A-83BB-B6FE7C60121A}" presName="textNode" presStyleLbl="node1" presStyleIdx="0" presStyleCnt="4">
        <dgm:presLayoutVars>
          <dgm:bulletEnabled val="1"/>
        </dgm:presLayoutVars>
      </dgm:prSet>
      <dgm:spPr/>
    </dgm:pt>
    <dgm:pt modelId="{031DCBEC-B0C3-4255-9095-4C3AA1FED279}" type="pres">
      <dgm:prSet presAssocID="{0DC74E63-4F4B-4FF4-8C83-E639D636C031}" presName="sibTrans" presStyleCnt="0"/>
      <dgm:spPr/>
    </dgm:pt>
    <dgm:pt modelId="{CA798B13-EBEE-4421-97C7-6753FB89A4BD}" type="pres">
      <dgm:prSet presAssocID="{2FBF788F-E48E-43E5-9FE1-51702CCF7024}" presName="textNode" presStyleLbl="node1" presStyleIdx="1" presStyleCnt="4">
        <dgm:presLayoutVars>
          <dgm:bulletEnabled val="1"/>
        </dgm:presLayoutVars>
      </dgm:prSet>
      <dgm:spPr/>
    </dgm:pt>
    <dgm:pt modelId="{30F3FC89-FAE9-48A1-8363-38960CD804CA}" type="pres">
      <dgm:prSet presAssocID="{69ABD188-E4EC-46CF-B153-7E0E3CB2411F}" presName="sibTrans" presStyleCnt="0"/>
      <dgm:spPr/>
    </dgm:pt>
    <dgm:pt modelId="{B41AE4D8-57E4-4142-B64D-EE1E1C1387B2}" type="pres">
      <dgm:prSet presAssocID="{6E1AEACB-78B7-4978-83C1-959859A130AF}" presName="textNode" presStyleLbl="node1" presStyleIdx="2" presStyleCnt="4">
        <dgm:presLayoutVars>
          <dgm:bulletEnabled val="1"/>
        </dgm:presLayoutVars>
      </dgm:prSet>
      <dgm:spPr/>
    </dgm:pt>
    <dgm:pt modelId="{AB0DD8A4-F330-46CF-8757-84B9B25F7205}" type="pres">
      <dgm:prSet presAssocID="{0ABDFEB0-2BD7-433C-88C9-1516822F567E}" presName="sibTrans" presStyleCnt="0"/>
      <dgm:spPr/>
    </dgm:pt>
    <dgm:pt modelId="{4C487781-4800-46F5-95C0-B0F085D5AF57}" type="pres">
      <dgm:prSet presAssocID="{7082EEF6-1087-423D-9409-76A7882EFD6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2E3B52B-4409-4D1B-B5F6-27A8A013C493}" srcId="{792212BC-F1AF-4561-B720-4D0918A62D1B}" destId="{6E1AEACB-78B7-4978-83C1-959859A130AF}" srcOrd="2" destOrd="0" parTransId="{AF821A8E-03ED-4E38-85A4-62E0535F8783}" sibTransId="{0ABDFEB0-2BD7-433C-88C9-1516822F567E}"/>
    <dgm:cxn modelId="{21327A47-5C3E-4432-9C42-AE866EBDF484}" type="presOf" srcId="{2FBF788F-E48E-43E5-9FE1-51702CCF7024}" destId="{CA798B13-EBEE-4421-97C7-6753FB89A4BD}" srcOrd="0" destOrd="0" presId="urn:microsoft.com/office/officeart/2005/8/layout/hProcess9"/>
    <dgm:cxn modelId="{3888536C-7C03-4A97-BAD4-61D0D67A770B}" type="presOf" srcId="{792212BC-F1AF-4561-B720-4D0918A62D1B}" destId="{28452B2F-A73B-42B3-8E68-637304555CFB}" srcOrd="0" destOrd="0" presId="urn:microsoft.com/office/officeart/2005/8/layout/hProcess9"/>
    <dgm:cxn modelId="{0F03879E-B7FA-4636-8D49-B8F6A420F479}" srcId="{792212BC-F1AF-4561-B720-4D0918A62D1B}" destId="{678C7253-B255-410A-83BB-B6FE7C60121A}" srcOrd="0" destOrd="0" parTransId="{C4D3E728-A30D-4323-8C72-0B4BDDE80DD6}" sibTransId="{0DC74E63-4F4B-4FF4-8C83-E639D636C031}"/>
    <dgm:cxn modelId="{CD5682A5-CF2F-4FFA-AA22-B04B282C3F70}" type="presOf" srcId="{678C7253-B255-410A-83BB-B6FE7C60121A}" destId="{EAF5BD95-7F54-4EF0-92B4-7808C552EB97}" srcOrd="0" destOrd="0" presId="urn:microsoft.com/office/officeart/2005/8/layout/hProcess9"/>
    <dgm:cxn modelId="{DBA355BA-39B9-475A-9DD0-D5B205883308}" type="presOf" srcId="{6E1AEACB-78B7-4978-83C1-959859A130AF}" destId="{B41AE4D8-57E4-4142-B64D-EE1E1C1387B2}" srcOrd="0" destOrd="0" presId="urn:microsoft.com/office/officeart/2005/8/layout/hProcess9"/>
    <dgm:cxn modelId="{6EB18FD4-4DF9-42CF-9425-713ABB0161DF}" srcId="{792212BC-F1AF-4561-B720-4D0918A62D1B}" destId="{7082EEF6-1087-423D-9409-76A7882EFD6A}" srcOrd="3" destOrd="0" parTransId="{344FD9E5-3114-4443-99A9-9AE12806B95F}" sibTransId="{141CCB36-136D-41F4-B2E8-BD155CD0D22E}"/>
    <dgm:cxn modelId="{9D6C38D8-03B0-45B3-9B3E-DB8DF2DA647B}" srcId="{792212BC-F1AF-4561-B720-4D0918A62D1B}" destId="{2FBF788F-E48E-43E5-9FE1-51702CCF7024}" srcOrd="1" destOrd="0" parTransId="{007CBCAC-FA83-44FD-94CD-C06F7F31E806}" sibTransId="{69ABD188-E4EC-46CF-B153-7E0E3CB2411F}"/>
    <dgm:cxn modelId="{2230FDF6-4D39-467E-97F8-030D788FCBD2}" type="presOf" srcId="{7082EEF6-1087-423D-9409-76A7882EFD6A}" destId="{4C487781-4800-46F5-95C0-B0F085D5AF57}" srcOrd="0" destOrd="0" presId="urn:microsoft.com/office/officeart/2005/8/layout/hProcess9"/>
    <dgm:cxn modelId="{BD05763F-BF00-4DDC-A2B5-7F195E1811E1}" type="presParOf" srcId="{28452B2F-A73B-42B3-8E68-637304555CFB}" destId="{4316BA7A-B028-41B8-B704-5EEA96968551}" srcOrd="0" destOrd="0" presId="urn:microsoft.com/office/officeart/2005/8/layout/hProcess9"/>
    <dgm:cxn modelId="{EC803047-1BD7-4666-950A-EAF627F36DEC}" type="presParOf" srcId="{28452B2F-A73B-42B3-8E68-637304555CFB}" destId="{5CF1FE2F-8601-4247-A305-3CF8BBEA896B}" srcOrd="1" destOrd="0" presId="urn:microsoft.com/office/officeart/2005/8/layout/hProcess9"/>
    <dgm:cxn modelId="{6B9C6B1C-C15F-4FE2-9A8A-2137A18E958D}" type="presParOf" srcId="{5CF1FE2F-8601-4247-A305-3CF8BBEA896B}" destId="{EAF5BD95-7F54-4EF0-92B4-7808C552EB97}" srcOrd="0" destOrd="0" presId="urn:microsoft.com/office/officeart/2005/8/layout/hProcess9"/>
    <dgm:cxn modelId="{02A0C1DD-8F64-4B46-B9C8-6E266421F3DE}" type="presParOf" srcId="{5CF1FE2F-8601-4247-A305-3CF8BBEA896B}" destId="{031DCBEC-B0C3-4255-9095-4C3AA1FED279}" srcOrd="1" destOrd="0" presId="urn:microsoft.com/office/officeart/2005/8/layout/hProcess9"/>
    <dgm:cxn modelId="{7399AB09-F112-441A-BB80-EF6D7E22CBB2}" type="presParOf" srcId="{5CF1FE2F-8601-4247-A305-3CF8BBEA896B}" destId="{CA798B13-EBEE-4421-97C7-6753FB89A4BD}" srcOrd="2" destOrd="0" presId="urn:microsoft.com/office/officeart/2005/8/layout/hProcess9"/>
    <dgm:cxn modelId="{AF4ABB3C-4926-4BFB-8DCA-7AAC4769D413}" type="presParOf" srcId="{5CF1FE2F-8601-4247-A305-3CF8BBEA896B}" destId="{30F3FC89-FAE9-48A1-8363-38960CD804CA}" srcOrd="3" destOrd="0" presId="urn:microsoft.com/office/officeart/2005/8/layout/hProcess9"/>
    <dgm:cxn modelId="{D72FDFF0-0742-4255-9CE1-0019174E8A1D}" type="presParOf" srcId="{5CF1FE2F-8601-4247-A305-3CF8BBEA896B}" destId="{B41AE4D8-57E4-4142-B64D-EE1E1C1387B2}" srcOrd="4" destOrd="0" presId="urn:microsoft.com/office/officeart/2005/8/layout/hProcess9"/>
    <dgm:cxn modelId="{ABECA68C-ACFB-436C-826B-3EE279E9F619}" type="presParOf" srcId="{5CF1FE2F-8601-4247-A305-3CF8BBEA896B}" destId="{AB0DD8A4-F330-46CF-8757-84B9B25F7205}" srcOrd="5" destOrd="0" presId="urn:microsoft.com/office/officeart/2005/8/layout/hProcess9"/>
    <dgm:cxn modelId="{3A1339C1-1DF5-4D45-AC18-8C4C0C048810}" type="presParOf" srcId="{5CF1FE2F-8601-4247-A305-3CF8BBEA896B}" destId="{4C487781-4800-46F5-95C0-B0F085D5AF5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FDD561-4C66-4B25-9F15-3AF5482B737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C03D43A7-E065-4972-85A0-6CDF137B5E08}">
      <dgm:prSet phldrT="[Texto]" phldr="0"/>
      <dgm:spPr/>
      <dgm:t>
        <a:bodyPr/>
        <a:lstStyle/>
        <a:p>
          <a:r>
            <a:rPr lang="es-UY" dirty="0"/>
            <a:t>Enfoque de información existente</a:t>
          </a:r>
        </a:p>
      </dgm:t>
    </dgm:pt>
    <dgm:pt modelId="{88363E38-A96D-4667-AA92-1311513A5E5A}" type="parTrans" cxnId="{AC5AD08E-6F19-4D75-B8AE-A0F60337A0AE}">
      <dgm:prSet/>
      <dgm:spPr/>
      <dgm:t>
        <a:bodyPr/>
        <a:lstStyle/>
        <a:p>
          <a:endParaRPr lang="es-UY"/>
        </a:p>
      </dgm:t>
    </dgm:pt>
    <dgm:pt modelId="{8A24D5EA-8D3B-4AD9-B241-79690A337926}" type="sibTrans" cxnId="{AC5AD08E-6F19-4D75-B8AE-A0F60337A0AE}">
      <dgm:prSet/>
      <dgm:spPr/>
      <dgm:t>
        <a:bodyPr/>
        <a:lstStyle/>
        <a:p>
          <a:endParaRPr lang="es-UY"/>
        </a:p>
      </dgm:t>
    </dgm:pt>
    <dgm:pt modelId="{95A6AACF-1E36-4819-99CD-4C78123D0D02}">
      <dgm:prSet phldrT="[Texto]" phldr="0"/>
      <dgm:spPr/>
      <dgm:t>
        <a:bodyPr/>
        <a:lstStyle/>
        <a:p>
          <a:r>
            <a:rPr lang="es-UY" dirty="0"/>
            <a:t>Enfoque de Empresa</a:t>
          </a:r>
        </a:p>
      </dgm:t>
    </dgm:pt>
    <dgm:pt modelId="{377D362D-FEA8-4F14-A98C-5BD93AA00832}" type="parTrans" cxnId="{8F27E417-8383-405D-8CDD-8B1011CC266F}">
      <dgm:prSet/>
      <dgm:spPr/>
      <dgm:t>
        <a:bodyPr/>
        <a:lstStyle/>
        <a:p>
          <a:endParaRPr lang="es-UY"/>
        </a:p>
      </dgm:t>
    </dgm:pt>
    <dgm:pt modelId="{67DAE386-0C4B-4F97-B563-2B0930DA7064}" type="sibTrans" cxnId="{8F27E417-8383-405D-8CDD-8B1011CC266F}">
      <dgm:prSet/>
      <dgm:spPr/>
      <dgm:t>
        <a:bodyPr/>
        <a:lstStyle/>
        <a:p>
          <a:endParaRPr lang="es-UY"/>
        </a:p>
      </dgm:t>
    </dgm:pt>
    <dgm:pt modelId="{4FC6E2CA-3175-4AB3-A9F3-B6FD60ABC875}">
      <dgm:prSet phldrT="[Texto]" phldr="0"/>
      <dgm:spPr/>
      <dgm:t>
        <a:bodyPr/>
        <a:lstStyle/>
        <a:p>
          <a:r>
            <a:rPr lang="es-UY" dirty="0"/>
            <a:t>Enfoque de Registro</a:t>
          </a:r>
        </a:p>
      </dgm:t>
    </dgm:pt>
    <dgm:pt modelId="{69E9A511-2F77-4103-ACEE-A10E1AFC5036}" type="parTrans" cxnId="{CB816E3A-9D3E-41F4-9781-56848E5FDD4B}">
      <dgm:prSet/>
      <dgm:spPr/>
      <dgm:t>
        <a:bodyPr/>
        <a:lstStyle/>
        <a:p>
          <a:endParaRPr lang="es-UY"/>
        </a:p>
      </dgm:t>
    </dgm:pt>
    <dgm:pt modelId="{D9EC8F00-D838-42B7-8110-0FA83DE3EBB2}" type="sibTrans" cxnId="{CB816E3A-9D3E-41F4-9781-56848E5FDD4B}">
      <dgm:prSet/>
      <dgm:spPr/>
      <dgm:t>
        <a:bodyPr/>
        <a:lstStyle/>
        <a:p>
          <a:endParaRPr lang="es-UY"/>
        </a:p>
      </dgm:t>
    </dgm:pt>
    <dgm:pt modelId="{3D34CE49-FBD1-45A0-8830-23AD804F08C0}" type="pres">
      <dgm:prSet presAssocID="{A7FDD561-4C66-4B25-9F15-3AF5482B737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3234471-222C-41EE-AE91-EDD49FD5ADCA}" type="pres">
      <dgm:prSet presAssocID="{C03D43A7-E065-4972-85A0-6CDF137B5E08}" presName="gear1" presStyleLbl="node1" presStyleIdx="0" presStyleCnt="3">
        <dgm:presLayoutVars>
          <dgm:chMax val="1"/>
          <dgm:bulletEnabled val="1"/>
        </dgm:presLayoutVars>
      </dgm:prSet>
      <dgm:spPr/>
    </dgm:pt>
    <dgm:pt modelId="{5177F60F-83CC-4CE4-9D2B-EE7D2B43A931}" type="pres">
      <dgm:prSet presAssocID="{C03D43A7-E065-4972-85A0-6CDF137B5E08}" presName="gear1srcNode" presStyleLbl="node1" presStyleIdx="0" presStyleCnt="3"/>
      <dgm:spPr/>
    </dgm:pt>
    <dgm:pt modelId="{3B87EADC-9FF3-4FBF-A1C7-20EAB826CE0F}" type="pres">
      <dgm:prSet presAssocID="{C03D43A7-E065-4972-85A0-6CDF137B5E08}" presName="gear1dstNode" presStyleLbl="node1" presStyleIdx="0" presStyleCnt="3"/>
      <dgm:spPr/>
    </dgm:pt>
    <dgm:pt modelId="{6C4E6387-57AA-4069-878D-693399E684E2}" type="pres">
      <dgm:prSet presAssocID="{95A6AACF-1E36-4819-99CD-4C78123D0D02}" presName="gear2" presStyleLbl="node1" presStyleIdx="1" presStyleCnt="3">
        <dgm:presLayoutVars>
          <dgm:chMax val="1"/>
          <dgm:bulletEnabled val="1"/>
        </dgm:presLayoutVars>
      </dgm:prSet>
      <dgm:spPr/>
    </dgm:pt>
    <dgm:pt modelId="{ACD30364-1E16-4DC9-99E7-FC8D3E7030D6}" type="pres">
      <dgm:prSet presAssocID="{95A6AACF-1E36-4819-99CD-4C78123D0D02}" presName="gear2srcNode" presStyleLbl="node1" presStyleIdx="1" presStyleCnt="3"/>
      <dgm:spPr/>
    </dgm:pt>
    <dgm:pt modelId="{07D91C46-D8D5-4BD2-93B1-2C5E77E049A6}" type="pres">
      <dgm:prSet presAssocID="{95A6AACF-1E36-4819-99CD-4C78123D0D02}" presName="gear2dstNode" presStyleLbl="node1" presStyleIdx="1" presStyleCnt="3"/>
      <dgm:spPr/>
    </dgm:pt>
    <dgm:pt modelId="{5982AAFE-6E1B-491C-88F5-06D3EBD26C83}" type="pres">
      <dgm:prSet presAssocID="{4FC6E2CA-3175-4AB3-A9F3-B6FD60ABC875}" presName="gear3" presStyleLbl="node1" presStyleIdx="2" presStyleCnt="3"/>
      <dgm:spPr/>
    </dgm:pt>
    <dgm:pt modelId="{AF8E2DAD-CEF7-45C2-BCB7-42DBCB3AC792}" type="pres">
      <dgm:prSet presAssocID="{4FC6E2CA-3175-4AB3-A9F3-B6FD60ABC8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62AD5E6-D77E-42B8-8139-67F9394F4132}" type="pres">
      <dgm:prSet presAssocID="{4FC6E2CA-3175-4AB3-A9F3-B6FD60ABC875}" presName="gear3srcNode" presStyleLbl="node1" presStyleIdx="2" presStyleCnt="3"/>
      <dgm:spPr/>
    </dgm:pt>
    <dgm:pt modelId="{7262341C-BB81-4776-8095-D86415237DA5}" type="pres">
      <dgm:prSet presAssocID="{4FC6E2CA-3175-4AB3-A9F3-B6FD60ABC875}" presName="gear3dstNode" presStyleLbl="node1" presStyleIdx="2" presStyleCnt="3"/>
      <dgm:spPr/>
    </dgm:pt>
    <dgm:pt modelId="{77337A0D-BA87-491A-AE4D-8F24E0A4AD1F}" type="pres">
      <dgm:prSet presAssocID="{8A24D5EA-8D3B-4AD9-B241-79690A337926}" presName="connector1" presStyleLbl="sibTrans2D1" presStyleIdx="0" presStyleCnt="3"/>
      <dgm:spPr/>
    </dgm:pt>
    <dgm:pt modelId="{A8B6648F-D6B9-43F9-BCF8-6BD24F907F7A}" type="pres">
      <dgm:prSet presAssocID="{67DAE386-0C4B-4F97-B563-2B0930DA7064}" presName="connector2" presStyleLbl="sibTrans2D1" presStyleIdx="1" presStyleCnt="3"/>
      <dgm:spPr/>
    </dgm:pt>
    <dgm:pt modelId="{D4896F5A-F59C-430D-8E05-351AEC2BC307}" type="pres">
      <dgm:prSet presAssocID="{D9EC8F00-D838-42B7-8110-0FA83DE3EBB2}" presName="connector3" presStyleLbl="sibTrans2D1" presStyleIdx="2" presStyleCnt="3"/>
      <dgm:spPr/>
    </dgm:pt>
  </dgm:ptLst>
  <dgm:cxnLst>
    <dgm:cxn modelId="{67178112-C727-436A-9318-8954A445514D}" type="presOf" srcId="{4FC6E2CA-3175-4AB3-A9F3-B6FD60ABC875}" destId="{462AD5E6-D77E-42B8-8139-67F9394F4132}" srcOrd="2" destOrd="0" presId="urn:microsoft.com/office/officeart/2005/8/layout/gear1"/>
    <dgm:cxn modelId="{8F27E417-8383-405D-8CDD-8B1011CC266F}" srcId="{A7FDD561-4C66-4B25-9F15-3AF5482B737B}" destId="{95A6AACF-1E36-4819-99CD-4C78123D0D02}" srcOrd="1" destOrd="0" parTransId="{377D362D-FEA8-4F14-A98C-5BD93AA00832}" sibTransId="{67DAE386-0C4B-4F97-B563-2B0930DA7064}"/>
    <dgm:cxn modelId="{C57C201A-83F5-498B-AE8A-5C6E299D4938}" type="presOf" srcId="{D9EC8F00-D838-42B7-8110-0FA83DE3EBB2}" destId="{D4896F5A-F59C-430D-8E05-351AEC2BC307}" srcOrd="0" destOrd="0" presId="urn:microsoft.com/office/officeart/2005/8/layout/gear1"/>
    <dgm:cxn modelId="{5388C623-85FB-4303-8E55-0C372F1B9C2E}" type="presOf" srcId="{C03D43A7-E065-4972-85A0-6CDF137B5E08}" destId="{13234471-222C-41EE-AE91-EDD49FD5ADCA}" srcOrd="0" destOrd="0" presId="urn:microsoft.com/office/officeart/2005/8/layout/gear1"/>
    <dgm:cxn modelId="{AFF33D2D-7CCB-4EB3-A3F1-1EFBD976AF77}" type="presOf" srcId="{C03D43A7-E065-4972-85A0-6CDF137B5E08}" destId="{5177F60F-83CC-4CE4-9D2B-EE7D2B43A931}" srcOrd="1" destOrd="0" presId="urn:microsoft.com/office/officeart/2005/8/layout/gear1"/>
    <dgm:cxn modelId="{3D1A273A-A03C-4A72-8355-E88E474D35FB}" type="presOf" srcId="{67DAE386-0C4B-4F97-B563-2B0930DA7064}" destId="{A8B6648F-D6B9-43F9-BCF8-6BD24F907F7A}" srcOrd="0" destOrd="0" presId="urn:microsoft.com/office/officeart/2005/8/layout/gear1"/>
    <dgm:cxn modelId="{CB816E3A-9D3E-41F4-9781-56848E5FDD4B}" srcId="{A7FDD561-4C66-4B25-9F15-3AF5482B737B}" destId="{4FC6E2CA-3175-4AB3-A9F3-B6FD60ABC875}" srcOrd="2" destOrd="0" parTransId="{69E9A511-2F77-4103-ACEE-A10E1AFC5036}" sibTransId="{D9EC8F00-D838-42B7-8110-0FA83DE3EBB2}"/>
    <dgm:cxn modelId="{E52C6C70-C629-4BEA-BC13-6F135D4BF129}" type="presOf" srcId="{4FC6E2CA-3175-4AB3-A9F3-B6FD60ABC875}" destId="{5982AAFE-6E1B-491C-88F5-06D3EBD26C83}" srcOrd="0" destOrd="0" presId="urn:microsoft.com/office/officeart/2005/8/layout/gear1"/>
    <dgm:cxn modelId="{6931D589-64FA-43EC-B7F3-AA14C990239E}" type="presOf" srcId="{95A6AACF-1E36-4819-99CD-4C78123D0D02}" destId="{6C4E6387-57AA-4069-878D-693399E684E2}" srcOrd="0" destOrd="0" presId="urn:microsoft.com/office/officeart/2005/8/layout/gear1"/>
    <dgm:cxn modelId="{C8BF6B8D-488D-43EB-A69E-095302EEDBAE}" type="presOf" srcId="{4FC6E2CA-3175-4AB3-A9F3-B6FD60ABC875}" destId="{7262341C-BB81-4776-8095-D86415237DA5}" srcOrd="3" destOrd="0" presId="urn:microsoft.com/office/officeart/2005/8/layout/gear1"/>
    <dgm:cxn modelId="{AC5AD08E-6F19-4D75-B8AE-A0F60337A0AE}" srcId="{A7FDD561-4C66-4B25-9F15-3AF5482B737B}" destId="{C03D43A7-E065-4972-85A0-6CDF137B5E08}" srcOrd="0" destOrd="0" parTransId="{88363E38-A96D-4667-AA92-1311513A5E5A}" sibTransId="{8A24D5EA-8D3B-4AD9-B241-79690A337926}"/>
    <dgm:cxn modelId="{8033439B-AEB9-4AED-BFC5-AC63B8D48F5D}" type="presOf" srcId="{A7FDD561-4C66-4B25-9F15-3AF5482B737B}" destId="{3D34CE49-FBD1-45A0-8830-23AD804F08C0}" srcOrd="0" destOrd="0" presId="urn:microsoft.com/office/officeart/2005/8/layout/gear1"/>
    <dgm:cxn modelId="{7F9A4D9F-4DCF-434C-A03F-D789B2883458}" type="presOf" srcId="{C03D43A7-E065-4972-85A0-6CDF137B5E08}" destId="{3B87EADC-9FF3-4FBF-A1C7-20EAB826CE0F}" srcOrd="2" destOrd="0" presId="urn:microsoft.com/office/officeart/2005/8/layout/gear1"/>
    <dgm:cxn modelId="{6A78C8A9-C494-4A28-B17E-42C7DF93A841}" type="presOf" srcId="{4FC6E2CA-3175-4AB3-A9F3-B6FD60ABC875}" destId="{AF8E2DAD-CEF7-45C2-BCB7-42DBCB3AC792}" srcOrd="1" destOrd="0" presId="urn:microsoft.com/office/officeart/2005/8/layout/gear1"/>
    <dgm:cxn modelId="{8EFE07C4-A323-44EA-96AC-C5A4F8249346}" type="presOf" srcId="{95A6AACF-1E36-4819-99CD-4C78123D0D02}" destId="{07D91C46-D8D5-4BD2-93B1-2C5E77E049A6}" srcOrd="2" destOrd="0" presId="urn:microsoft.com/office/officeart/2005/8/layout/gear1"/>
    <dgm:cxn modelId="{7C9407CC-24D6-4798-B399-8D0628D3A76C}" type="presOf" srcId="{8A24D5EA-8D3B-4AD9-B241-79690A337926}" destId="{77337A0D-BA87-491A-AE4D-8F24E0A4AD1F}" srcOrd="0" destOrd="0" presId="urn:microsoft.com/office/officeart/2005/8/layout/gear1"/>
    <dgm:cxn modelId="{5FA726E9-A5B7-4B49-8561-CC7D055D0911}" type="presOf" srcId="{95A6AACF-1E36-4819-99CD-4C78123D0D02}" destId="{ACD30364-1E16-4DC9-99E7-FC8D3E7030D6}" srcOrd="1" destOrd="0" presId="urn:microsoft.com/office/officeart/2005/8/layout/gear1"/>
    <dgm:cxn modelId="{5DA2783A-EB98-4E03-9E7B-75413B2FF368}" type="presParOf" srcId="{3D34CE49-FBD1-45A0-8830-23AD804F08C0}" destId="{13234471-222C-41EE-AE91-EDD49FD5ADCA}" srcOrd="0" destOrd="0" presId="urn:microsoft.com/office/officeart/2005/8/layout/gear1"/>
    <dgm:cxn modelId="{79288520-8E57-4699-ABD2-2C1A9E39B2AA}" type="presParOf" srcId="{3D34CE49-FBD1-45A0-8830-23AD804F08C0}" destId="{5177F60F-83CC-4CE4-9D2B-EE7D2B43A931}" srcOrd="1" destOrd="0" presId="urn:microsoft.com/office/officeart/2005/8/layout/gear1"/>
    <dgm:cxn modelId="{EFEE785C-E9B8-4E73-9AF7-CB153D088298}" type="presParOf" srcId="{3D34CE49-FBD1-45A0-8830-23AD804F08C0}" destId="{3B87EADC-9FF3-4FBF-A1C7-20EAB826CE0F}" srcOrd="2" destOrd="0" presId="urn:microsoft.com/office/officeart/2005/8/layout/gear1"/>
    <dgm:cxn modelId="{E0D4E118-F7BB-4A35-9443-2BCFEFDF3154}" type="presParOf" srcId="{3D34CE49-FBD1-45A0-8830-23AD804F08C0}" destId="{6C4E6387-57AA-4069-878D-693399E684E2}" srcOrd="3" destOrd="0" presId="urn:microsoft.com/office/officeart/2005/8/layout/gear1"/>
    <dgm:cxn modelId="{CE8EDD92-3B51-4CDC-A00F-7A4A6E94DAF3}" type="presParOf" srcId="{3D34CE49-FBD1-45A0-8830-23AD804F08C0}" destId="{ACD30364-1E16-4DC9-99E7-FC8D3E7030D6}" srcOrd="4" destOrd="0" presId="urn:microsoft.com/office/officeart/2005/8/layout/gear1"/>
    <dgm:cxn modelId="{EFC0107F-4A57-4C7F-A01D-B81668F3E25C}" type="presParOf" srcId="{3D34CE49-FBD1-45A0-8830-23AD804F08C0}" destId="{07D91C46-D8D5-4BD2-93B1-2C5E77E049A6}" srcOrd="5" destOrd="0" presId="urn:microsoft.com/office/officeart/2005/8/layout/gear1"/>
    <dgm:cxn modelId="{70E99526-C75D-450C-8424-38A7641F060D}" type="presParOf" srcId="{3D34CE49-FBD1-45A0-8830-23AD804F08C0}" destId="{5982AAFE-6E1B-491C-88F5-06D3EBD26C83}" srcOrd="6" destOrd="0" presId="urn:microsoft.com/office/officeart/2005/8/layout/gear1"/>
    <dgm:cxn modelId="{323133DC-4C3E-4083-93F5-60B191E8A23C}" type="presParOf" srcId="{3D34CE49-FBD1-45A0-8830-23AD804F08C0}" destId="{AF8E2DAD-CEF7-45C2-BCB7-42DBCB3AC792}" srcOrd="7" destOrd="0" presId="urn:microsoft.com/office/officeart/2005/8/layout/gear1"/>
    <dgm:cxn modelId="{ED187BBE-349A-4F41-A199-2C0F638CABB5}" type="presParOf" srcId="{3D34CE49-FBD1-45A0-8830-23AD804F08C0}" destId="{462AD5E6-D77E-42B8-8139-67F9394F4132}" srcOrd="8" destOrd="0" presId="urn:microsoft.com/office/officeart/2005/8/layout/gear1"/>
    <dgm:cxn modelId="{D7A5801C-21DF-4263-B96F-86361F8F5226}" type="presParOf" srcId="{3D34CE49-FBD1-45A0-8830-23AD804F08C0}" destId="{7262341C-BB81-4776-8095-D86415237DA5}" srcOrd="9" destOrd="0" presId="urn:microsoft.com/office/officeart/2005/8/layout/gear1"/>
    <dgm:cxn modelId="{B43E05B5-5857-439E-B852-9CA171295434}" type="presParOf" srcId="{3D34CE49-FBD1-45A0-8830-23AD804F08C0}" destId="{77337A0D-BA87-491A-AE4D-8F24E0A4AD1F}" srcOrd="10" destOrd="0" presId="urn:microsoft.com/office/officeart/2005/8/layout/gear1"/>
    <dgm:cxn modelId="{91150801-EF93-4A98-BA52-06DD2816DB26}" type="presParOf" srcId="{3D34CE49-FBD1-45A0-8830-23AD804F08C0}" destId="{A8B6648F-D6B9-43F9-BCF8-6BD24F907F7A}" srcOrd="11" destOrd="0" presId="urn:microsoft.com/office/officeart/2005/8/layout/gear1"/>
    <dgm:cxn modelId="{36D40ED1-801C-4362-B51F-9A7754291779}" type="presParOf" srcId="{3D34CE49-FBD1-45A0-8830-23AD804F08C0}" destId="{D4896F5A-F59C-430D-8E05-351AEC2BC3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E2CE4-3AA6-4311-8540-2DD3F431BC82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159E-0B98-4758-98F8-6323C33FD49C}">
      <dgm:prSet/>
      <dgm:spPr/>
      <dgm:t>
        <a:bodyPr/>
        <a:lstStyle/>
        <a:p>
          <a:r>
            <a:rPr lang="es-UY" b="1" dirty="0"/>
            <a:t>Regional: </a:t>
          </a:r>
          <a:r>
            <a:rPr lang="es-UY" dirty="0"/>
            <a:t>Estandarización de definiciones, datos a colectar, metodología de recolección y organismo encargado de la guarda y mantenimiento de registros </a:t>
          </a:r>
          <a:endParaRPr lang="en-US" dirty="0"/>
        </a:p>
      </dgm:t>
    </dgm:pt>
    <dgm:pt modelId="{F29DE1C8-1200-430D-B076-D673BABE87DA}" type="parTrans" cxnId="{A189CB6D-CFC4-4591-B481-AB979A75FE3C}">
      <dgm:prSet/>
      <dgm:spPr/>
      <dgm:t>
        <a:bodyPr/>
        <a:lstStyle/>
        <a:p>
          <a:endParaRPr lang="en-US"/>
        </a:p>
      </dgm:t>
    </dgm:pt>
    <dgm:pt modelId="{0F26328B-18AF-4EF9-807F-DD2001F8CCA6}" type="sibTrans" cxnId="{A189CB6D-CFC4-4591-B481-AB979A75FE3C}">
      <dgm:prSet/>
      <dgm:spPr/>
      <dgm:t>
        <a:bodyPr/>
        <a:lstStyle/>
        <a:p>
          <a:endParaRPr lang="en-US"/>
        </a:p>
      </dgm:t>
    </dgm:pt>
    <dgm:pt modelId="{273138F6-8EE2-4CF6-A954-AC8ED49FC03F}">
      <dgm:prSet/>
      <dgm:spPr/>
      <dgm:t>
        <a:bodyPr/>
        <a:lstStyle/>
        <a:p>
          <a:r>
            <a:rPr lang="es-UY" b="1" dirty="0"/>
            <a:t>Nacional:</a:t>
          </a:r>
          <a:r>
            <a:rPr lang="es-UY" dirty="0"/>
            <a:t> Implementación de mecanismos de emisión de certificados de registro que puedan ser validados por los sujetos obligados (P.ej. </a:t>
          </a:r>
          <a:r>
            <a:rPr lang="es-UY" dirty="0" err="1"/>
            <a:t>QRs</a:t>
          </a:r>
          <a:r>
            <a:rPr lang="es-UY" dirty="0"/>
            <a:t>)</a:t>
          </a:r>
          <a:endParaRPr lang="en-US" dirty="0"/>
        </a:p>
      </dgm:t>
    </dgm:pt>
    <dgm:pt modelId="{003C777F-43B6-44D0-BA0A-C4EC98010C88}" type="parTrans" cxnId="{D25EED15-05FA-4D76-8644-13D4830375CB}">
      <dgm:prSet/>
      <dgm:spPr/>
      <dgm:t>
        <a:bodyPr/>
        <a:lstStyle/>
        <a:p>
          <a:endParaRPr lang="en-US"/>
        </a:p>
      </dgm:t>
    </dgm:pt>
    <dgm:pt modelId="{12495831-1305-4444-B226-4884D71A815C}" type="sibTrans" cxnId="{D25EED15-05FA-4D76-8644-13D4830375CB}">
      <dgm:prSet/>
      <dgm:spPr/>
      <dgm:t>
        <a:bodyPr/>
        <a:lstStyle/>
        <a:p>
          <a:endParaRPr lang="en-US"/>
        </a:p>
      </dgm:t>
    </dgm:pt>
    <dgm:pt modelId="{D92EF453-6ABF-410C-A133-B5A861C3EA43}">
      <dgm:prSet/>
      <dgm:spPr/>
      <dgm:t>
        <a:bodyPr/>
        <a:lstStyle/>
        <a:p>
          <a:r>
            <a:rPr lang="es-UY" dirty="0"/>
            <a:t>Capturar información de los Sujetos Obligados para validar datos con posibilidad de brindar o no respuestas de </a:t>
          </a:r>
          <a:r>
            <a:rPr lang="es-UY" i="1" dirty="0" err="1"/>
            <a:t>matcheo</a:t>
          </a:r>
          <a:r>
            <a:rPr lang="es-UY" dirty="0"/>
            <a:t>.  </a:t>
          </a:r>
          <a:endParaRPr lang="en-US" dirty="0"/>
        </a:p>
      </dgm:t>
    </dgm:pt>
    <dgm:pt modelId="{82AB3597-0294-4C72-84F9-4DEFAB8DE7AA}" type="parTrans" cxnId="{9E02E3C8-0786-487D-9F0A-94894330B985}">
      <dgm:prSet/>
      <dgm:spPr/>
      <dgm:t>
        <a:bodyPr/>
        <a:lstStyle/>
        <a:p>
          <a:endParaRPr lang="en-US"/>
        </a:p>
      </dgm:t>
    </dgm:pt>
    <dgm:pt modelId="{7C0D09BB-B878-4B6D-9AC6-4D6FB4B01031}" type="sibTrans" cxnId="{9E02E3C8-0786-487D-9F0A-94894330B985}">
      <dgm:prSet/>
      <dgm:spPr/>
      <dgm:t>
        <a:bodyPr/>
        <a:lstStyle/>
        <a:p>
          <a:endParaRPr lang="en-US"/>
        </a:p>
      </dgm:t>
    </dgm:pt>
    <dgm:pt modelId="{0C2BCE98-FB7D-4D56-B026-CCA3DFCDE254}">
      <dgm:prSet/>
      <dgm:spPr/>
      <dgm:t>
        <a:bodyPr/>
        <a:lstStyle/>
        <a:p>
          <a:r>
            <a:rPr lang="es-UY" b="1"/>
            <a:t>Sujetos Obligados:</a:t>
          </a:r>
          <a:r>
            <a:rPr lang="es-UY"/>
            <a:t> Identificar las definiciones acordes para todos los casos y mecanismo de captura de datos, alcance y formas de validación.</a:t>
          </a:r>
          <a:endParaRPr lang="en-US"/>
        </a:p>
      </dgm:t>
    </dgm:pt>
    <dgm:pt modelId="{8E210FA5-226C-4F91-AFBC-B79808E636E2}" type="parTrans" cxnId="{04FBC9DF-D1C5-4D46-9EA2-4D2239F7D5C3}">
      <dgm:prSet/>
      <dgm:spPr/>
      <dgm:t>
        <a:bodyPr/>
        <a:lstStyle/>
        <a:p>
          <a:endParaRPr lang="en-US"/>
        </a:p>
      </dgm:t>
    </dgm:pt>
    <dgm:pt modelId="{AF2B7DC5-0C84-48C4-8FB2-32206327B8CD}" type="sibTrans" cxnId="{04FBC9DF-D1C5-4D46-9EA2-4D2239F7D5C3}">
      <dgm:prSet/>
      <dgm:spPr/>
      <dgm:t>
        <a:bodyPr/>
        <a:lstStyle/>
        <a:p>
          <a:endParaRPr lang="en-US"/>
        </a:p>
      </dgm:t>
    </dgm:pt>
    <dgm:pt modelId="{A3FABA47-FB1C-4F25-A3DF-10467F32597F}">
      <dgm:prSet/>
      <dgm:spPr/>
      <dgm:t>
        <a:bodyPr/>
        <a:lstStyle/>
        <a:p>
          <a:r>
            <a:rPr lang="es-UY" dirty="0"/>
            <a:t>En caso de operar con clientes no residentes, indagar sobre los requerimientos de la jurisdicción para el registro de beneficiarios finales</a:t>
          </a:r>
          <a:endParaRPr lang="en-US" dirty="0"/>
        </a:p>
      </dgm:t>
    </dgm:pt>
    <dgm:pt modelId="{1B99A111-D8F9-4BD8-92C6-7E2CF35D597E}" type="parTrans" cxnId="{07CF12FF-666E-4BB7-B889-1AECFA2A37AD}">
      <dgm:prSet/>
      <dgm:spPr/>
      <dgm:t>
        <a:bodyPr/>
        <a:lstStyle/>
        <a:p>
          <a:endParaRPr lang="en-US"/>
        </a:p>
      </dgm:t>
    </dgm:pt>
    <dgm:pt modelId="{A942C3A0-A092-400A-B33E-4BBD80B92879}" type="sibTrans" cxnId="{07CF12FF-666E-4BB7-B889-1AECFA2A37AD}">
      <dgm:prSet/>
      <dgm:spPr/>
      <dgm:t>
        <a:bodyPr/>
        <a:lstStyle/>
        <a:p>
          <a:endParaRPr lang="en-US"/>
        </a:p>
      </dgm:t>
    </dgm:pt>
    <dgm:pt modelId="{4F4D303A-776F-4F44-8C43-6F566C45F3AC}">
      <dgm:prSet/>
      <dgm:spPr/>
      <dgm:t>
        <a:bodyPr/>
        <a:lstStyle/>
        <a:p>
          <a:r>
            <a:rPr lang="es-UY"/>
            <a:t>Incorporar cláusulas que permitan colectar información o intercambiar, de acuerdo al caso, sin violentar las regulaciones sobre datos personales. </a:t>
          </a:r>
          <a:endParaRPr lang="en-US"/>
        </a:p>
      </dgm:t>
    </dgm:pt>
    <dgm:pt modelId="{AA066510-47B4-4DF7-A2DA-046DFA96B4D6}" type="parTrans" cxnId="{1734FF9E-99A7-4521-9AC8-86C5CB5E87EA}">
      <dgm:prSet/>
      <dgm:spPr/>
      <dgm:t>
        <a:bodyPr/>
        <a:lstStyle/>
        <a:p>
          <a:endParaRPr lang="en-US"/>
        </a:p>
      </dgm:t>
    </dgm:pt>
    <dgm:pt modelId="{5C9D5C74-DD7B-4427-9EE5-3F561D06BDD7}" type="sibTrans" cxnId="{1734FF9E-99A7-4521-9AC8-86C5CB5E87EA}">
      <dgm:prSet/>
      <dgm:spPr/>
      <dgm:t>
        <a:bodyPr/>
        <a:lstStyle/>
        <a:p>
          <a:endParaRPr lang="en-US"/>
        </a:p>
      </dgm:t>
    </dgm:pt>
    <dgm:pt modelId="{72108F0A-E349-4A02-945F-D87562EE1FC0}" type="pres">
      <dgm:prSet presAssocID="{E44E2CE4-3AA6-4311-8540-2DD3F431BC82}" presName="diagram" presStyleCnt="0">
        <dgm:presLayoutVars>
          <dgm:dir/>
          <dgm:resizeHandles val="exact"/>
        </dgm:presLayoutVars>
      </dgm:prSet>
      <dgm:spPr/>
    </dgm:pt>
    <dgm:pt modelId="{AEEB3C0A-262B-4AD7-B8FB-B16F10763B73}" type="pres">
      <dgm:prSet presAssocID="{F9C9159E-0B98-4758-98F8-6323C33FD49C}" presName="node" presStyleLbl="node1" presStyleIdx="0" presStyleCnt="6">
        <dgm:presLayoutVars>
          <dgm:bulletEnabled val="1"/>
        </dgm:presLayoutVars>
      </dgm:prSet>
      <dgm:spPr/>
    </dgm:pt>
    <dgm:pt modelId="{56BFF003-F1D4-41DD-A776-38D66FD2FDBF}" type="pres">
      <dgm:prSet presAssocID="{0F26328B-18AF-4EF9-807F-DD2001F8CCA6}" presName="sibTrans" presStyleCnt="0"/>
      <dgm:spPr/>
    </dgm:pt>
    <dgm:pt modelId="{7ADAB86C-1475-462A-A2AF-5E22BD616751}" type="pres">
      <dgm:prSet presAssocID="{273138F6-8EE2-4CF6-A954-AC8ED49FC03F}" presName="node" presStyleLbl="node1" presStyleIdx="1" presStyleCnt="6">
        <dgm:presLayoutVars>
          <dgm:bulletEnabled val="1"/>
        </dgm:presLayoutVars>
      </dgm:prSet>
      <dgm:spPr/>
    </dgm:pt>
    <dgm:pt modelId="{F6008802-2CA5-47CE-8FDE-421E3D3F3CB0}" type="pres">
      <dgm:prSet presAssocID="{12495831-1305-4444-B226-4884D71A815C}" presName="sibTrans" presStyleCnt="0"/>
      <dgm:spPr/>
    </dgm:pt>
    <dgm:pt modelId="{C563E012-2917-41F5-99D4-D7E5149B489C}" type="pres">
      <dgm:prSet presAssocID="{D92EF453-6ABF-410C-A133-B5A861C3EA43}" presName="node" presStyleLbl="node1" presStyleIdx="2" presStyleCnt="6">
        <dgm:presLayoutVars>
          <dgm:bulletEnabled val="1"/>
        </dgm:presLayoutVars>
      </dgm:prSet>
      <dgm:spPr/>
    </dgm:pt>
    <dgm:pt modelId="{74E4F2F3-6482-4AB7-A47B-8E1D593CDAD2}" type="pres">
      <dgm:prSet presAssocID="{7C0D09BB-B878-4B6D-9AC6-4D6FB4B01031}" presName="sibTrans" presStyleCnt="0"/>
      <dgm:spPr/>
    </dgm:pt>
    <dgm:pt modelId="{A4101160-68C8-4EF3-9CCE-A08E7072E3C2}" type="pres">
      <dgm:prSet presAssocID="{0C2BCE98-FB7D-4D56-B026-CCA3DFCDE254}" presName="node" presStyleLbl="node1" presStyleIdx="3" presStyleCnt="6">
        <dgm:presLayoutVars>
          <dgm:bulletEnabled val="1"/>
        </dgm:presLayoutVars>
      </dgm:prSet>
      <dgm:spPr/>
    </dgm:pt>
    <dgm:pt modelId="{78410E7F-FD1E-41EE-9939-C6F79E76DEB3}" type="pres">
      <dgm:prSet presAssocID="{AF2B7DC5-0C84-48C4-8FB2-32206327B8CD}" presName="sibTrans" presStyleCnt="0"/>
      <dgm:spPr/>
    </dgm:pt>
    <dgm:pt modelId="{4FB05FBD-306B-432F-8069-A26D3C840C73}" type="pres">
      <dgm:prSet presAssocID="{A3FABA47-FB1C-4F25-A3DF-10467F32597F}" presName="node" presStyleLbl="node1" presStyleIdx="4" presStyleCnt="6">
        <dgm:presLayoutVars>
          <dgm:bulletEnabled val="1"/>
        </dgm:presLayoutVars>
      </dgm:prSet>
      <dgm:spPr/>
    </dgm:pt>
    <dgm:pt modelId="{AD2595F7-EB21-452E-957C-8D41FD9FFFE4}" type="pres">
      <dgm:prSet presAssocID="{A942C3A0-A092-400A-B33E-4BBD80B92879}" presName="sibTrans" presStyleCnt="0"/>
      <dgm:spPr/>
    </dgm:pt>
    <dgm:pt modelId="{683DE4F2-43AA-4BE8-9158-3D58F184F0E3}" type="pres">
      <dgm:prSet presAssocID="{4F4D303A-776F-4F44-8C43-6F566C45F3AC}" presName="node" presStyleLbl="node1" presStyleIdx="5" presStyleCnt="6">
        <dgm:presLayoutVars>
          <dgm:bulletEnabled val="1"/>
        </dgm:presLayoutVars>
      </dgm:prSet>
      <dgm:spPr/>
    </dgm:pt>
  </dgm:ptLst>
  <dgm:cxnLst>
    <dgm:cxn modelId="{58F5A102-9208-437B-9872-5E326AFB80D9}" type="presOf" srcId="{A3FABA47-FB1C-4F25-A3DF-10467F32597F}" destId="{4FB05FBD-306B-432F-8069-A26D3C840C73}" srcOrd="0" destOrd="0" presId="urn:microsoft.com/office/officeart/2005/8/layout/default"/>
    <dgm:cxn modelId="{007F4404-C0A4-4669-AE34-AB671BFBD3D5}" type="presOf" srcId="{F9C9159E-0B98-4758-98F8-6323C33FD49C}" destId="{AEEB3C0A-262B-4AD7-B8FB-B16F10763B73}" srcOrd="0" destOrd="0" presId="urn:microsoft.com/office/officeart/2005/8/layout/default"/>
    <dgm:cxn modelId="{D25EED15-05FA-4D76-8644-13D4830375CB}" srcId="{E44E2CE4-3AA6-4311-8540-2DD3F431BC82}" destId="{273138F6-8EE2-4CF6-A954-AC8ED49FC03F}" srcOrd="1" destOrd="0" parTransId="{003C777F-43B6-44D0-BA0A-C4EC98010C88}" sibTransId="{12495831-1305-4444-B226-4884D71A815C}"/>
    <dgm:cxn modelId="{C78CEE28-CB19-4AD7-9229-506C26774193}" type="presOf" srcId="{E44E2CE4-3AA6-4311-8540-2DD3F431BC82}" destId="{72108F0A-E349-4A02-945F-D87562EE1FC0}" srcOrd="0" destOrd="0" presId="urn:microsoft.com/office/officeart/2005/8/layout/default"/>
    <dgm:cxn modelId="{3DB6A435-18D0-4C0E-A8CF-80E38A23989C}" type="presOf" srcId="{4F4D303A-776F-4F44-8C43-6F566C45F3AC}" destId="{683DE4F2-43AA-4BE8-9158-3D58F184F0E3}" srcOrd="0" destOrd="0" presId="urn:microsoft.com/office/officeart/2005/8/layout/default"/>
    <dgm:cxn modelId="{A189CB6D-CFC4-4591-B481-AB979A75FE3C}" srcId="{E44E2CE4-3AA6-4311-8540-2DD3F431BC82}" destId="{F9C9159E-0B98-4758-98F8-6323C33FD49C}" srcOrd="0" destOrd="0" parTransId="{F29DE1C8-1200-430D-B076-D673BABE87DA}" sibTransId="{0F26328B-18AF-4EF9-807F-DD2001F8CCA6}"/>
    <dgm:cxn modelId="{8A5CF65A-222B-4B37-922B-39E1337BDE64}" type="presOf" srcId="{0C2BCE98-FB7D-4D56-B026-CCA3DFCDE254}" destId="{A4101160-68C8-4EF3-9CCE-A08E7072E3C2}" srcOrd="0" destOrd="0" presId="urn:microsoft.com/office/officeart/2005/8/layout/default"/>
    <dgm:cxn modelId="{1734FF9E-99A7-4521-9AC8-86C5CB5E87EA}" srcId="{E44E2CE4-3AA6-4311-8540-2DD3F431BC82}" destId="{4F4D303A-776F-4F44-8C43-6F566C45F3AC}" srcOrd="5" destOrd="0" parTransId="{AA066510-47B4-4DF7-A2DA-046DFA96B4D6}" sibTransId="{5C9D5C74-DD7B-4427-9EE5-3F561D06BDD7}"/>
    <dgm:cxn modelId="{9DDCC09F-1DE6-4EC4-997E-88EA4FA344D5}" type="presOf" srcId="{273138F6-8EE2-4CF6-A954-AC8ED49FC03F}" destId="{7ADAB86C-1475-462A-A2AF-5E22BD616751}" srcOrd="0" destOrd="0" presId="urn:microsoft.com/office/officeart/2005/8/layout/default"/>
    <dgm:cxn modelId="{7D2BC1B4-9887-4EDA-8FFF-A691B7C5BD9D}" type="presOf" srcId="{D92EF453-6ABF-410C-A133-B5A861C3EA43}" destId="{C563E012-2917-41F5-99D4-D7E5149B489C}" srcOrd="0" destOrd="0" presId="urn:microsoft.com/office/officeart/2005/8/layout/default"/>
    <dgm:cxn modelId="{9E02E3C8-0786-487D-9F0A-94894330B985}" srcId="{E44E2CE4-3AA6-4311-8540-2DD3F431BC82}" destId="{D92EF453-6ABF-410C-A133-B5A861C3EA43}" srcOrd="2" destOrd="0" parTransId="{82AB3597-0294-4C72-84F9-4DEFAB8DE7AA}" sibTransId="{7C0D09BB-B878-4B6D-9AC6-4D6FB4B01031}"/>
    <dgm:cxn modelId="{04FBC9DF-D1C5-4D46-9EA2-4D2239F7D5C3}" srcId="{E44E2CE4-3AA6-4311-8540-2DD3F431BC82}" destId="{0C2BCE98-FB7D-4D56-B026-CCA3DFCDE254}" srcOrd="3" destOrd="0" parTransId="{8E210FA5-226C-4F91-AFBC-B79808E636E2}" sibTransId="{AF2B7DC5-0C84-48C4-8FB2-32206327B8CD}"/>
    <dgm:cxn modelId="{07CF12FF-666E-4BB7-B889-1AECFA2A37AD}" srcId="{E44E2CE4-3AA6-4311-8540-2DD3F431BC82}" destId="{A3FABA47-FB1C-4F25-A3DF-10467F32597F}" srcOrd="4" destOrd="0" parTransId="{1B99A111-D8F9-4BD8-92C6-7E2CF35D597E}" sibTransId="{A942C3A0-A092-400A-B33E-4BBD80B92879}"/>
    <dgm:cxn modelId="{E36C8C0D-F83C-416C-B87B-54B7A054A1D7}" type="presParOf" srcId="{72108F0A-E349-4A02-945F-D87562EE1FC0}" destId="{AEEB3C0A-262B-4AD7-B8FB-B16F10763B73}" srcOrd="0" destOrd="0" presId="urn:microsoft.com/office/officeart/2005/8/layout/default"/>
    <dgm:cxn modelId="{FCD638C2-B93C-48F7-8853-BE78A602CC4B}" type="presParOf" srcId="{72108F0A-E349-4A02-945F-D87562EE1FC0}" destId="{56BFF003-F1D4-41DD-A776-38D66FD2FDBF}" srcOrd="1" destOrd="0" presId="urn:microsoft.com/office/officeart/2005/8/layout/default"/>
    <dgm:cxn modelId="{3919D3A1-5C05-43EB-A506-6A36177DF5B0}" type="presParOf" srcId="{72108F0A-E349-4A02-945F-D87562EE1FC0}" destId="{7ADAB86C-1475-462A-A2AF-5E22BD616751}" srcOrd="2" destOrd="0" presId="urn:microsoft.com/office/officeart/2005/8/layout/default"/>
    <dgm:cxn modelId="{FF6C1A91-C0EA-429E-A7CF-70BA157877A6}" type="presParOf" srcId="{72108F0A-E349-4A02-945F-D87562EE1FC0}" destId="{F6008802-2CA5-47CE-8FDE-421E3D3F3CB0}" srcOrd="3" destOrd="0" presId="urn:microsoft.com/office/officeart/2005/8/layout/default"/>
    <dgm:cxn modelId="{4AA033AF-9B24-4CC0-BBB3-D50CF8987ED8}" type="presParOf" srcId="{72108F0A-E349-4A02-945F-D87562EE1FC0}" destId="{C563E012-2917-41F5-99D4-D7E5149B489C}" srcOrd="4" destOrd="0" presId="urn:microsoft.com/office/officeart/2005/8/layout/default"/>
    <dgm:cxn modelId="{45F01E80-F4A9-4925-B1B0-927AEF315833}" type="presParOf" srcId="{72108F0A-E349-4A02-945F-D87562EE1FC0}" destId="{74E4F2F3-6482-4AB7-A47B-8E1D593CDAD2}" srcOrd="5" destOrd="0" presId="urn:microsoft.com/office/officeart/2005/8/layout/default"/>
    <dgm:cxn modelId="{4AA4C917-188B-4C89-95BB-596AA2CDC727}" type="presParOf" srcId="{72108F0A-E349-4A02-945F-D87562EE1FC0}" destId="{A4101160-68C8-4EF3-9CCE-A08E7072E3C2}" srcOrd="6" destOrd="0" presId="urn:microsoft.com/office/officeart/2005/8/layout/default"/>
    <dgm:cxn modelId="{823DE2F1-A5C1-4D35-821D-1D2065C3E262}" type="presParOf" srcId="{72108F0A-E349-4A02-945F-D87562EE1FC0}" destId="{78410E7F-FD1E-41EE-9939-C6F79E76DEB3}" srcOrd="7" destOrd="0" presId="urn:microsoft.com/office/officeart/2005/8/layout/default"/>
    <dgm:cxn modelId="{00219B2E-070B-4157-A208-80BFF2E9225A}" type="presParOf" srcId="{72108F0A-E349-4A02-945F-D87562EE1FC0}" destId="{4FB05FBD-306B-432F-8069-A26D3C840C73}" srcOrd="8" destOrd="0" presId="urn:microsoft.com/office/officeart/2005/8/layout/default"/>
    <dgm:cxn modelId="{729F6715-9A2E-4201-B2F4-55CB64AC064B}" type="presParOf" srcId="{72108F0A-E349-4A02-945F-D87562EE1FC0}" destId="{AD2595F7-EB21-452E-957C-8D41FD9FFFE4}" srcOrd="9" destOrd="0" presId="urn:microsoft.com/office/officeart/2005/8/layout/default"/>
    <dgm:cxn modelId="{B876759A-3A17-4C3B-89FC-9103001B3050}" type="presParOf" srcId="{72108F0A-E349-4A02-945F-D87562EE1FC0}" destId="{683DE4F2-43AA-4BE8-9158-3D58F184F0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9399D-0002-4070-82C7-F8D68C1761DB}">
      <dsp:nvSpPr>
        <dsp:cNvPr id="0" name=""/>
        <dsp:cNvSpPr/>
      </dsp:nvSpPr>
      <dsp:spPr>
        <a:xfrm>
          <a:off x="0" y="989127"/>
          <a:ext cx="2109977" cy="73783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kern="1200" dirty="0"/>
            <a:t>Identificación</a:t>
          </a:r>
        </a:p>
      </dsp:txBody>
      <dsp:txXfrm>
        <a:off x="0" y="989127"/>
        <a:ext cx="1925519" cy="737831"/>
      </dsp:txXfrm>
    </dsp:sp>
    <dsp:sp modelId="{13070BED-FD99-4356-8989-D14C81E1A5A3}">
      <dsp:nvSpPr>
        <dsp:cNvPr id="0" name=""/>
        <dsp:cNvSpPr/>
      </dsp:nvSpPr>
      <dsp:spPr>
        <a:xfrm rot="21544928">
          <a:off x="2168069" y="1353345"/>
          <a:ext cx="470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319" y="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582C3-3888-4D58-9D02-B2F6023F6786}">
      <dsp:nvSpPr>
        <dsp:cNvPr id="0" name=""/>
        <dsp:cNvSpPr/>
      </dsp:nvSpPr>
      <dsp:spPr>
        <a:xfrm rot="10879630">
          <a:off x="4879135" y="1355192"/>
          <a:ext cx="484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786" y="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18E5-DF06-4564-AE83-B409D2B24C3A}">
      <dsp:nvSpPr>
        <dsp:cNvPr id="0" name=""/>
        <dsp:cNvSpPr/>
      </dsp:nvSpPr>
      <dsp:spPr>
        <a:xfrm>
          <a:off x="2638359" y="1349578"/>
          <a:ext cx="246492" cy="0"/>
        </a:xfrm>
        <a:prstGeom prst="line">
          <a:avLst/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1562E-EF03-464F-A2D1-A371FB41BA9D}">
      <dsp:nvSpPr>
        <dsp:cNvPr id="0" name=""/>
        <dsp:cNvSpPr/>
      </dsp:nvSpPr>
      <dsp:spPr>
        <a:xfrm>
          <a:off x="2884851" y="573208"/>
          <a:ext cx="1747856" cy="1552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kern="1200" dirty="0">
              <a:solidFill>
                <a:schemeClr val="tx1"/>
              </a:solidFill>
            </a:rPr>
            <a:t>Sistemas de identificación digital que cumplan con las garantías adecuados</a:t>
          </a:r>
        </a:p>
      </dsp:txBody>
      <dsp:txXfrm>
        <a:off x="2884851" y="573208"/>
        <a:ext cx="1747856" cy="1552739"/>
      </dsp:txXfrm>
    </dsp:sp>
    <dsp:sp modelId="{C5CB1D0E-3280-4A8B-8F25-7B13451FC99A}">
      <dsp:nvSpPr>
        <dsp:cNvPr id="0" name=""/>
        <dsp:cNvSpPr/>
      </dsp:nvSpPr>
      <dsp:spPr>
        <a:xfrm>
          <a:off x="4632708" y="1349578"/>
          <a:ext cx="246492" cy="0"/>
        </a:xfrm>
        <a:prstGeom prst="line">
          <a:avLst/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B7ECB-4386-4F63-A1A9-43EDE7875025}">
      <dsp:nvSpPr>
        <dsp:cNvPr id="0" name=""/>
        <dsp:cNvSpPr/>
      </dsp:nvSpPr>
      <dsp:spPr>
        <a:xfrm>
          <a:off x="5423758" y="1018928"/>
          <a:ext cx="2109977" cy="686531"/>
        </a:xfrm>
        <a:prstGeom prst="flowChartAlternateProcess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kern="1200" dirty="0"/>
            <a:t>Seguimiento</a:t>
          </a:r>
        </a:p>
      </dsp:txBody>
      <dsp:txXfrm>
        <a:off x="5457271" y="1052441"/>
        <a:ext cx="2042951" cy="619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63B13-3410-4324-B697-DBFF2C12E55B}">
      <dsp:nvSpPr>
        <dsp:cNvPr id="0" name=""/>
        <dsp:cNvSpPr/>
      </dsp:nvSpPr>
      <dsp:spPr>
        <a:xfrm>
          <a:off x="0" y="587782"/>
          <a:ext cx="706847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FDD86-BD52-42D2-972D-1BECD8B27C1C}">
      <dsp:nvSpPr>
        <dsp:cNvPr id="0" name=""/>
        <dsp:cNvSpPr/>
      </dsp:nvSpPr>
      <dsp:spPr>
        <a:xfrm>
          <a:off x="353423" y="41662"/>
          <a:ext cx="4947935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20" tIns="0" rIns="18702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700" kern="1200" dirty="0"/>
            <a:t>Validación de identidad</a:t>
          </a:r>
        </a:p>
      </dsp:txBody>
      <dsp:txXfrm>
        <a:off x="406742" y="94981"/>
        <a:ext cx="4841297" cy="985602"/>
      </dsp:txXfrm>
    </dsp:sp>
    <dsp:sp modelId="{0616C180-CE5E-484F-AEBF-82FC3C1D42A9}">
      <dsp:nvSpPr>
        <dsp:cNvPr id="0" name=""/>
        <dsp:cNvSpPr/>
      </dsp:nvSpPr>
      <dsp:spPr>
        <a:xfrm>
          <a:off x="0" y="2266102"/>
          <a:ext cx="706847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2065-68D3-4C8C-B26B-F1B77CDABCBE}">
      <dsp:nvSpPr>
        <dsp:cNvPr id="0" name=""/>
        <dsp:cNvSpPr/>
      </dsp:nvSpPr>
      <dsp:spPr>
        <a:xfrm>
          <a:off x="353423" y="1719982"/>
          <a:ext cx="4947935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20" tIns="0" rIns="18702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700" kern="1200" dirty="0"/>
            <a:t>Screening </a:t>
          </a:r>
        </a:p>
      </dsp:txBody>
      <dsp:txXfrm>
        <a:off x="406742" y="1773301"/>
        <a:ext cx="4841297" cy="985602"/>
      </dsp:txXfrm>
    </dsp:sp>
    <dsp:sp modelId="{DA6F7F17-3CC0-4A08-AFF0-399B50B92DDB}">
      <dsp:nvSpPr>
        <dsp:cNvPr id="0" name=""/>
        <dsp:cNvSpPr/>
      </dsp:nvSpPr>
      <dsp:spPr>
        <a:xfrm>
          <a:off x="0" y="3944422"/>
          <a:ext cx="706847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3A10F-3D52-42D9-9FB7-E4F1F22AF903}">
      <dsp:nvSpPr>
        <dsp:cNvPr id="0" name=""/>
        <dsp:cNvSpPr/>
      </dsp:nvSpPr>
      <dsp:spPr>
        <a:xfrm>
          <a:off x="353423" y="3398302"/>
          <a:ext cx="4947935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20" tIns="0" rIns="18702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700" kern="1200" dirty="0"/>
            <a:t>Validación de datos</a:t>
          </a:r>
        </a:p>
      </dsp:txBody>
      <dsp:txXfrm>
        <a:off x="406742" y="3451621"/>
        <a:ext cx="4841297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BA7A-B028-41B8-B704-5EEA96968551}">
      <dsp:nvSpPr>
        <dsp:cNvPr id="0" name=""/>
        <dsp:cNvSpPr/>
      </dsp:nvSpPr>
      <dsp:spPr>
        <a:xfrm>
          <a:off x="874394" y="0"/>
          <a:ext cx="9909810" cy="37072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5BD95-7F54-4EF0-92B4-7808C552EB97}">
      <dsp:nvSpPr>
        <dsp:cNvPr id="0" name=""/>
        <dsp:cNvSpPr/>
      </dsp:nvSpPr>
      <dsp:spPr>
        <a:xfrm>
          <a:off x="5834" y="1112188"/>
          <a:ext cx="2806489" cy="148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Aportación de los atributos de identidad (identidad reclamada)</a:t>
          </a:r>
        </a:p>
      </dsp:txBody>
      <dsp:txXfrm>
        <a:off x="78224" y="1184578"/>
        <a:ext cx="2661709" cy="1338138"/>
      </dsp:txXfrm>
    </dsp:sp>
    <dsp:sp modelId="{CA798B13-EBEE-4421-97C7-6753FB89A4BD}">
      <dsp:nvSpPr>
        <dsp:cNvPr id="0" name=""/>
        <dsp:cNvSpPr/>
      </dsp:nvSpPr>
      <dsp:spPr>
        <a:xfrm>
          <a:off x="2952648" y="1112188"/>
          <a:ext cx="2806489" cy="148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Validación de los atributos de identidad</a:t>
          </a:r>
        </a:p>
      </dsp:txBody>
      <dsp:txXfrm>
        <a:off x="3025038" y="1184578"/>
        <a:ext cx="2661709" cy="1338138"/>
      </dsp:txXfrm>
    </dsp:sp>
    <dsp:sp modelId="{B41AE4D8-57E4-4142-B64D-EE1E1C1387B2}">
      <dsp:nvSpPr>
        <dsp:cNvPr id="0" name=""/>
        <dsp:cNvSpPr/>
      </dsp:nvSpPr>
      <dsp:spPr>
        <a:xfrm>
          <a:off x="5899462" y="1112188"/>
          <a:ext cx="2806489" cy="148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Suscripción de los términos de contratación del servicio</a:t>
          </a:r>
        </a:p>
      </dsp:txBody>
      <dsp:txXfrm>
        <a:off x="5971852" y="1184578"/>
        <a:ext cx="2661709" cy="1338138"/>
      </dsp:txXfrm>
    </dsp:sp>
    <dsp:sp modelId="{4C487781-4800-46F5-95C0-B0F085D5AF57}">
      <dsp:nvSpPr>
        <dsp:cNvPr id="0" name=""/>
        <dsp:cNvSpPr/>
      </dsp:nvSpPr>
      <dsp:spPr>
        <a:xfrm>
          <a:off x="8846275" y="1112188"/>
          <a:ext cx="2806489" cy="1482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Autorización, alta de usuario en los sistemas e inicio de la prestación</a:t>
          </a:r>
        </a:p>
      </dsp:txBody>
      <dsp:txXfrm>
        <a:off x="8918665" y="1184578"/>
        <a:ext cx="2661709" cy="1338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4471-222C-41EE-AE91-EDD49FD5ADCA}">
      <dsp:nvSpPr>
        <dsp:cNvPr id="0" name=""/>
        <dsp:cNvSpPr/>
      </dsp:nvSpPr>
      <dsp:spPr>
        <a:xfrm>
          <a:off x="4107762" y="2663666"/>
          <a:ext cx="3255592" cy="325559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/>
            <a:t>Enfoque de información existente</a:t>
          </a:r>
        </a:p>
      </dsp:txBody>
      <dsp:txXfrm>
        <a:off x="4762281" y="3426273"/>
        <a:ext cx="1946554" cy="1673441"/>
      </dsp:txXfrm>
    </dsp:sp>
    <dsp:sp modelId="{6C4E6387-57AA-4069-878D-693399E684E2}">
      <dsp:nvSpPr>
        <dsp:cNvPr id="0" name=""/>
        <dsp:cNvSpPr/>
      </dsp:nvSpPr>
      <dsp:spPr>
        <a:xfrm>
          <a:off x="2213599" y="1894162"/>
          <a:ext cx="2367703" cy="23677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/>
            <a:t>Enfoque de Empresa</a:t>
          </a:r>
        </a:p>
      </dsp:txBody>
      <dsp:txXfrm>
        <a:off x="2809675" y="2493841"/>
        <a:ext cx="1175551" cy="1168345"/>
      </dsp:txXfrm>
    </dsp:sp>
    <dsp:sp modelId="{5982AAFE-6E1B-491C-88F5-06D3EBD26C83}">
      <dsp:nvSpPr>
        <dsp:cNvPr id="0" name=""/>
        <dsp:cNvSpPr/>
      </dsp:nvSpPr>
      <dsp:spPr>
        <a:xfrm rot="20700000">
          <a:off x="3539754" y="260689"/>
          <a:ext cx="2319866" cy="23198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/>
            <a:t>Enfoque de Registro</a:t>
          </a:r>
        </a:p>
      </dsp:txBody>
      <dsp:txXfrm rot="-20700000">
        <a:off x="4048569" y="769503"/>
        <a:ext cx="1302236" cy="1302236"/>
      </dsp:txXfrm>
    </dsp:sp>
    <dsp:sp modelId="{77337A0D-BA87-491A-AE4D-8F24E0A4AD1F}">
      <dsp:nvSpPr>
        <dsp:cNvPr id="0" name=""/>
        <dsp:cNvSpPr/>
      </dsp:nvSpPr>
      <dsp:spPr>
        <a:xfrm>
          <a:off x="3876807" y="2161303"/>
          <a:ext cx="4167158" cy="4167158"/>
        </a:xfrm>
        <a:prstGeom prst="circularArrow">
          <a:avLst>
            <a:gd name="adj1" fmla="val 4688"/>
            <a:gd name="adj2" fmla="val 299029"/>
            <a:gd name="adj3" fmla="val 2546233"/>
            <a:gd name="adj4" fmla="val 1579796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6648F-D6B9-43F9-BCF8-6BD24F907F7A}">
      <dsp:nvSpPr>
        <dsp:cNvPr id="0" name=""/>
        <dsp:cNvSpPr/>
      </dsp:nvSpPr>
      <dsp:spPr>
        <a:xfrm>
          <a:off x="1794283" y="1362876"/>
          <a:ext cx="3027700" cy="30277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96F5A-F59C-430D-8E05-351AEC2BC307}">
      <dsp:nvSpPr>
        <dsp:cNvPr id="0" name=""/>
        <dsp:cNvSpPr/>
      </dsp:nvSpPr>
      <dsp:spPr>
        <a:xfrm>
          <a:off x="3003145" y="-254851"/>
          <a:ext cx="3264471" cy="32644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3C0A-262B-4AD7-B8FB-B16F10763B73}">
      <dsp:nvSpPr>
        <dsp:cNvPr id="0" name=""/>
        <dsp:cNvSpPr/>
      </dsp:nvSpPr>
      <dsp:spPr>
        <a:xfrm>
          <a:off x="0" y="249697"/>
          <a:ext cx="3618352" cy="217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b="1" kern="1200" dirty="0"/>
            <a:t>Regional: </a:t>
          </a:r>
          <a:r>
            <a:rPr lang="es-UY" sz="2300" kern="1200" dirty="0"/>
            <a:t>Estandarización de definiciones, datos a colectar, metodología de recolección y organismo encargado de la guarda y mantenimiento de registros </a:t>
          </a:r>
          <a:endParaRPr lang="en-US" sz="2300" kern="1200" dirty="0"/>
        </a:p>
      </dsp:txBody>
      <dsp:txXfrm>
        <a:off x="0" y="249697"/>
        <a:ext cx="3618352" cy="2171011"/>
      </dsp:txXfrm>
    </dsp:sp>
    <dsp:sp modelId="{7ADAB86C-1475-462A-A2AF-5E22BD616751}">
      <dsp:nvSpPr>
        <dsp:cNvPr id="0" name=""/>
        <dsp:cNvSpPr/>
      </dsp:nvSpPr>
      <dsp:spPr>
        <a:xfrm>
          <a:off x="3980187" y="249697"/>
          <a:ext cx="3618352" cy="217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b="1" kern="1200" dirty="0"/>
            <a:t>Nacional:</a:t>
          </a:r>
          <a:r>
            <a:rPr lang="es-UY" sz="2300" kern="1200" dirty="0"/>
            <a:t> Implementación de mecanismos de emisión de certificados de registro que puedan ser validados por los sujetos obligados (P.ej. </a:t>
          </a:r>
          <a:r>
            <a:rPr lang="es-UY" sz="2300" kern="1200" dirty="0" err="1"/>
            <a:t>QRs</a:t>
          </a:r>
          <a:r>
            <a:rPr lang="es-UY" sz="2300" kern="1200" dirty="0"/>
            <a:t>)</a:t>
          </a:r>
          <a:endParaRPr lang="en-US" sz="2300" kern="1200" dirty="0"/>
        </a:p>
      </dsp:txBody>
      <dsp:txXfrm>
        <a:off x="3980187" y="249697"/>
        <a:ext cx="3618352" cy="2171011"/>
      </dsp:txXfrm>
    </dsp:sp>
    <dsp:sp modelId="{C563E012-2917-41F5-99D4-D7E5149B489C}">
      <dsp:nvSpPr>
        <dsp:cNvPr id="0" name=""/>
        <dsp:cNvSpPr/>
      </dsp:nvSpPr>
      <dsp:spPr>
        <a:xfrm>
          <a:off x="7960374" y="249697"/>
          <a:ext cx="3618352" cy="217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Capturar información de los Sujetos Obligados para validar datos con posibilidad de brindar o no respuestas de </a:t>
          </a:r>
          <a:r>
            <a:rPr lang="es-UY" sz="2300" i="1" kern="1200" dirty="0" err="1"/>
            <a:t>matcheo</a:t>
          </a:r>
          <a:r>
            <a:rPr lang="es-UY" sz="2300" kern="1200" dirty="0"/>
            <a:t>.  </a:t>
          </a:r>
          <a:endParaRPr lang="en-US" sz="2300" kern="1200" dirty="0"/>
        </a:p>
      </dsp:txBody>
      <dsp:txXfrm>
        <a:off x="7960374" y="249697"/>
        <a:ext cx="3618352" cy="2171011"/>
      </dsp:txXfrm>
    </dsp:sp>
    <dsp:sp modelId="{A4101160-68C8-4EF3-9CCE-A08E7072E3C2}">
      <dsp:nvSpPr>
        <dsp:cNvPr id="0" name=""/>
        <dsp:cNvSpPr/>
      </dsp:nvSpPr>
      <dsp:spPr>
        <a:xfrm>
          <a:off x="0" y="2782543"/>
          <a:ext cx="3618352" cy="217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b="1" kern="1200"/>
            <a:t>Sujetos Obligados:</a:t>
          </a:r>
          <a:r>
            <a:rPr lang="es-UY" sz="2300" kern="1200"/>
            <a:t> Identificar las definiciones acordes para todos los casos y mecanismo de captura de datos, alcance y formas de validación.</a:t>
          </a:r>
          <a:endParaRPr lang="en-US" sz="2300" kern="1200"/>
        </a:p>
      </dsp:txBody>
      <dsp:txXfrm>
        <a:off x="0" y="2782543"/>
        <a:ext cx="3618352" cy="2171011"/>
      </dsp:txXfrm>
    </dsp:sp>
    <dsp:sp modelId="{4FB05FBD-306B-432F-8069-A26D3C840C73}">
      <dsp:nvSpPr>
        <dsp:cNvPr id="0" name=""/>
        <dsp:cNvSpPr/>
      </dsp:nvSpPr>
      <dsp:spPr>
        <a:xfrm>
          <a:off x="3980187" y="2782543"/>
          <a:ext cx="3618352" cy="217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En caso de operar con clientes no residentes, indagar sobre los requerimientos de la jurisdicción para el registro de beneficiarios finales</a:t>
          </a:r>
          <a:endParaRPr lang="en-US" sz="2300" kern="1200" dirty="0"/>
        </a:p>
      </dsp:txBody>
      <dsp:txXfrm>
        <a:off x="3980187" y="2782543"/>
        <a:ext cx="3618352" cy="2171011"/>
      </dsp:txXfrm>
    </dsp:sp>
    <dsp:sp modelId="{683DE4F2-43AA-4BE8-9158-3D58F184F0E3}">
      <dsp:nvSpPr>
        <dsp:cNvPr id="0" name=""/>
        <dsp:cNvSpPr/>
      </dsp:nvSpPr>
      <dsp:spPr>
        <a:xfrm>
          <a:off x="7960374" y="2782543"/>
          <a:ext cx="3618352" cy="217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/>
            <a:t>Incorporar cláusulas que permitan colectar información o intercambiar, de acuerdo al caso, sin violentar las regulaciones sobre datos personales. </a:t>
          </a:r>
          <a:endParaRPr lang="en-US" sz="2300" kern="1200"/>
        </a:p>
      </dsp:txBody>
      <dsp:txXfrm>
        <a:off x="7960374" y="2782543"/>
        <a:ext cx="3618352" cy="217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6187C27-445E-421D-BC54-3C1EB1E165AC}" type="datetimeFigureOut">
              <a:rPr lang="es-UY" smtClean="0"/>
              <a:t>16/8/2023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300EC0-BF0A-4740-9152-E96A1239E0B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5287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4F30-2292-4259-89DD-EC979BC396BE}" type="datetimeFigureOut">
              <a:rPr lang="es-UY" smtClean="0"/>
              <a:t>16/8/2023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E46F-A54E-4E29-82D0-15A49F85643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8284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 Grupo"/>
          <p:cNvGrpSpPr/>
          <p:nvPr userDrawn="1"/>
        </p:nvGrpSpPr>
        <p:grpSpPr>
          <a:xfrm>
            <a:off x="0" y="2726548"/>
            <a:ext cx="11379200" cy="1927143"/>
            <a:chOff x="0" y="533400"/>
            <a:chExt cx="6350000" cy="990600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  <p:sp>
          <p:nvSpPr>
            <p:cNvPr id="14" name="13 Rectángulo"/>
            <p:cNvSpPr/>
            <p:nvPr userDrawn="1"/>
          </p:nvSpPr>
          <p:spPr>
            <a:xfrm>
              <a:off x="0" y="533400"/>
              <a:ext cx="510268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  <p:cxnSp>
        <p:nvCxnSpPr>
          <p:cNvPr id="7" name="Straight Connector 11"/>
          <p:cNvCxnSpPr/>
          <p:nvPr userDrawn="1"/>
        </p:nvCxnSpPr>
        <p:spPr>
          <a:xfrm>
            <a:off x="8208235" y="4888132"/>
            <a:ext cx="0" cy="9398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26466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866" y="4941168"/>
            <a:ext cx="7573127" cy="8337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8479479" y="4906721"/>
            <a:ext cx="2427816" cy="83343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6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30076" y="1632428"/>
            <a:ext cx="2597426" cy="212034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723260" y="1632428"/>
            <a:ext cx="2597426" cy="212034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16444" y="1632428"/>
            <a:ext cx="2597426" cy="212034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7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A0354FE-A87D-4263-BBDD-F90F53CF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642"/>
            <a:ext cx="10515600" cy="1040765"/>
          </a:xfrm>
        </p:spPr>
        <p:txBody>
          <a:bodyPr>
            <a:normAutofit/>
          </a:bodyPr>
          <a:lstStyle>
            <a:lvl1pPr>
              <a:defRPr sz="2800">
                <a:latin typeface="Gill Sans" panose="020B06020202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215DE96-EEA2-4D32-8EB7-7462A42A6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578"/>
            <a:ext cx="10515600" cy="4160240"/>
          </a:xfrm>
        </p:spPr>
        <p:txBody>
          <a:bodyPr/>
          <a:lstStyle>
            <a:lvl1pPr>
              <a:defRPr sz="2400">
                <a:latin typeface="Myriad Pro" panose="020B0503030403020204" pitchFamily="34" charset="0"/>
                <a:ea typeface="Roboto Light" panose="02000000000000000000" pitchFamily="2" charset="0"/>
              </a:defRPr>
            </a:lvl1pPr>
            <a:lvl2pPr>
              <a:defRPr sz="2000">
                <a:latin typeface="Myriad Pro" panose="020B0503030403020204" pitchFamily="34" charset="0"/>
                <a:ea typeface="Roboto Light" panose="02000000000000000000" pitchFamily="2" charset="0"/>
              </a:defRPr>
            </a:lvl2pPr>
            <a:lvl3pPr>
              <a:defRPr lang="es-ES" sz="1800" kern="1200" dirty="0" smtClean="0">
                <a:solidFill>
                  <a:schemeClr val="tx1"/>
                </a:solidFill>
                <a:latin typeface="Myriad Pro" panose="020B0503030403020204" pitchFamily="34" charset="0"/>
                <a:ea typeface="Roboto Light" panose="02000000000000000000" pitchFamily="2" charset="0"/>
                <a:cs typeface="+mn-cs"/>
              </a:defRPr>
            </a:lvl3pPr>
            <a:lvl4pPr>
              <a:defRPr sz="1600">
                <a:latin typeface="Myriad Pro" panose="020B0503030403020204" pitchFamily="34" charset="0"/>
                <a:ea typeface="Roboto Light" panose="02000000000000000000" pitchFamily="2" charset="0"/>
              </a:defRPr>
            </a:lvl4pPr>
            <a:lvl5pPr>
              <a:defRPr sz="1400">
                <a:latin typeface="Myriad Pro" panose="020B0503030403020204" pitchFamily="34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F63C5D2-0723-4BF0-908D-126567482FF1}"/>
              </a:ext>
            </a:extLst>
          </p:cNvPr>
          <p:cNvCxnSpPr>
            <a:cxnSpLocks/>
          </p:cNvCxnSpPr>
          <p:nvPr/>
        </p:nvCxnSpPr>
        <p:spPr>
          <a:xfrm>
            <a:off x="838200" y="6345044"/>
            <a:ext cx="7942243" cy="0"/>
          </a:xfrm>
          <a:prstGeom prst="line">
            <a:avLst/>
          </a:prstGeom>
          <a:ln w="76200">
            <a:solidFill>
              <a:srgbClr val="287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BA334EC2-06F7-CE15-4632-BCB5809ED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4593" r="66566" b="40648"/>
          <a:stretch/>
        </p:blipFill>
        <p:spPr>
          <a:xfrm>
            <a:off x="8860651" y="6058607"/>
            <a:ext cx="1379917" cy="5728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A59FC3-A9D6-C5F8-7ACC-9407D57D7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429" y="6189139"/>
            <a:ext cx="1535591" cy="4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3771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190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4120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2219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188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7099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5585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/>
          <p:nvPr userDrawn="1"/>
        </p:nvGrpSpPr>
        <p:grpSpPr>
          <a:xfrm>
            <a:off x="0" y="90537"/>
            <a:ext cx="8592277" cy="902966"/>
            <a:chOff x="0" y="533400"/>
            <a:chExt cx="6350000" cy="990600"/>
          </a:xfrm>
        </p:grpSpPr>
        <p:sp>
          <p:nvSpPr>
            <p:cNvPr id="11" name="10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>
                <a:solidFill>
                  <a:srgbClr val="00B0F0"/>
                </a:solidFill>
              </a:endParaRPr>
            </a:p>
          </p:txBody>
        </p:sp>
        <p:sp>
          <p:nvSpPr>
            <p:cNvPr id="12" name="11 Rectángulo"/>
            <p:cNvSpPr/>
            <p:nvPr userDrawn="1"/>
          </p:nvSpPr>
          <p:spPr>
            <a:xfrm>
              <a:off x="0" y="533400"/>
              <a:ext cx="329184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>
                <a:solidFill>
                  <a:srgbClr val="00B0F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17" y="46720"/>
            <a:ext cx="7857067" cy="9906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17" y="1340768"/>
            <a:ext cx="10972800" cy="4680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458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033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1462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DBB-93CB-4270-8FD3-C83A47D6767B}" type="datetimeFigureOut">
              <a:rPr lang="es-US" smtClean="0"/>
              <a:t>8/16/2023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028-C0B4-482A-A749-F8DA4DEBCFF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71695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14A54-D5C2-D842-F89A-FB912BF38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CA2A1-2939-06D1-4355-16517EA71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62A92-9C82-2543-ACD7-9F7068F6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5FC42-765D-1D6E-44CF-322A8D86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B8C17-D1C3-BE0B-EDFE-4028D61A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447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B8B6C-593B-198F-7145-DD9DCE1B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5BA84-EEE4-4093-9415-9C7EDDA4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A5547-6EE5-EAC0-8807-20C0BF9D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50C0B8-B6D1-3B7F-DA55-7FFC05CC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94D38-559A-E6FD-3C82-75E7B4C8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117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E32F5-3B19-6BA7-0F4E-484A84B4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EBB180-5275-B392-0DBE-0743BCE3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1C8D95-D523-B3CA-015B-5D095B9F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F82D1-F55F-A38C-AAC9-68736131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9F4D7-7F24-CA6D-1B04-A635A8AF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451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F1ADC-0D91-EBDD-09AA-A93FBDB3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1F432-9CAD-C7EB-5B77-E3590359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34CBA8-72F3-0344-D82A-B30FBCC2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CE1D8B-ED66-9A4C-70B7-F230B57D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4A3EB-A611-E79F-6AC2-12BB6178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26950C-A8D7-9FE0-EE0A-B401CC7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91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3DB51-B0D0-EAF4-B826-00104566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2030E3-6E44-BC7E-A9BD-9FCEBB21A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CDC3B9-8BBA-FA40-C0AD-BE6B68BF5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30943A-EC5D-5752-9FC5-A25F63D96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8E21B2-655E-8ACB-7955-5EEDEF31D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5134B0-30C2-B2B3-9523-2840A21C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C8D1CA-4226-5168-3CBB-E20D07AE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39E8E3-BBF7-1481-34E0-CE2D020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064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3E2F6-0634-71DD-323F-D2304567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FC8E8F-7D57-F081-6E49-5A92175D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01D01A-639D-CF46-C673-2E28506F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AE2E03-0974-4711-25DA-0D7AE0FC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5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1 Grupo"/>
          <p:cNvGrpSpPr/>
          <p:nvPr userDrawn="1"/>
        </p:nvGrpSpPr>
        <p:grpSpPr>
          <a:xfrm>
            <a:off x="0" y="533400"/>
            <a:ext cx="8466667" cy="990600"/>
            <a:chOff x="0" y="533400"/>
            <a:chExt cx="6350000" cy="990600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  <p:sp>
          <p:nvSpPr>
            <p:cNvPr id="14" name="13 Rectángulo"/>
            <p:cNvSpPr/>
            <p:nvPr userDrawn="1"/>
          </p:nvSpPr>
          <p:spPr>
            <a:xfrm>
              <a:off x="0" y="533400"/>
              <a:ext cx="329184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  <p:cxnSp>
        <p:nvCxnSpPr>
          <p:cNvPr id="5" name="Straight Connector 10"/>
          <p:cNvCxnSpPr/>
          <p:nvPr userDrawn="1"/>
        </p:nvCxnSpPr>
        <p:spPr>
          <a:xfrm>
            <a:off x="6096000" y="1673353"/>
            <a:ext cx="0" cy="449567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73352"/>
            <a:ext cx="5131073" cy="4495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326" y="1673352"/>
            <a:ext cx="5131073" cy="44959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85610F-BE56-D1F5-76FD-DDB23669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927BAF-CF48-2ADB-F5C9-D00DCB88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972AF9-49FB-D832-C19D-2C0FFE6C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003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A48AD-0C6E-46A5-2136-258094BF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858EF-026A-2241-4F75-AC6A70EF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0AC11E-59D4-30B6-09A1-FFED992E5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C7846-6F86-B1D4-C6F6-61706238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A490A-3ACA-2D1B-61CF-4CD63ADC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D7E765-72B6-AC10-8A73-EE797D3F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49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34619-0A58-77BB-2E8D-0B025019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59236E-5062-08AD-6510-6F94D637C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5CAA8-A1B3-1AD4-88AE-BC9FBB0C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91616-3325-4269-EFF8-BE51BA3E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39B9B6-5426-9ECA-DA53-2BA7A454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D3BE4-289A-BE53-487E-FA7A5FDC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497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A4819-65AC-0FFE-6FD2-79B0AD58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2EA645-B5A8-260D-FAF3-505EEF943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41C6C-5177-747F-8705-5E8B83EB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CCBB3-43E2-4B9B-979F-5486A088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137B6D-3AC9-7334-4B77-F1C1638E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387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7A7CB8-8226-AFE3-9CCC-15FEF1067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AF5F03-719A-9883-03B5-0D3B12C6F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23061C-7CB0-D6E8-2FD6-F4132BF3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CEBF6-B5F8-0A02-F867-19BF66C2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B1AAC-D103-F661-C7F8-853ACF1F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6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13 Grupo"/>
          <p:cNvGrpSpPr/>
          <p:nvPr userDrawn="1"/>
        </p:nvGrpSpPr>
        <p:grpSpPr>
          <a:xfrm>
            <a:off x="0" y="533400"/>
            <a:ext cx="8466667" cy="990600"/>
            <a:chOff x="0" y="533400"/>
            <a:chExt cx="6350000" cy="990600"/>
          </a:xfrm>
        </p:grpSpPr>
        <p:sp>
          <p:nvSpPr>
            <p:cNvPr id="15" name="14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  <p:sp>
          <p:nvSpPr>
            <p:cNvPr id="16" name="15 Rectángulo"/>
            <p:cNvSpPr/>
            <p:nvPr userDrawn="1"/>
          </p:nvSpPr>
          <p:spPr>
            <a:xfrm>
              <a:off x="0" y="533400"/>
              <a:ext cx="329184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  <p:cxnSp>
        <p:nvCxnSpPr>
          <p:cNvPr id="7" name="Straight Connector 10"/>
          <p:cNvCxnSpPr/>
          <p:nvPr/>
        </p:nvCxnSpPr>
        <p:spPr>
          <a:xfrm>
            <a:off x="6096000" y="1676401"/>
            <a:ext cx="0" cy="43100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1"/>
            <a:ext cx="5242560" cy="3548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1"/>
            <a:ext cx="5242560" cy="3548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21/02/13</a:t>
            </a: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B5E6-E000-4C4B-BE5F-9C68A65352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Grupo"/>
          <p:cNvGrpSpPr/>
          <p:nvPr userDrawn="1"/>
        </p:nvGrpSpPr>
        <p:grpSpPr>
          <a:xfrm>
            <a:off x="0" y="533400"/>
            <a:ext cx="8466667" cy="990600"/>
            <a:chOff x="0" y="533400"/>
            <a:chExt cx="6350000" cy="990600"/>
          </a:xfrm>
        </p:grpSpPr>
        <p:sp>
          <p:nvSpPr>
            <p:cNvPr id="10" name="9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 dirty="0">
                <a:solidFill>
                  <a:srgbClr val="00B0F0"/>
                </a:solidFill>
              </a:endParaRPr>
            </a:p>
          </p:txBody>
        </p:sp>
        <p:sp>
          <p:nvSpPr>
            <p:cNvPr id="11" name="10 Rectángulo"/>
            <p:cNvSpPr/>
            <p:nvPr userDrawn="1"/>
          </p:nvSpPr>
          <p:spPr>
            <a:xfrm>
              <a:off x="0" y="533400"/>
              <a:ext cx="329184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 userDrawn="1"/>
        </p:nvGrpSpPr>
        <p:grpSpPr>
          <a:xfrm>
            <a:off x="0" y="533400"/>
            <a:ext cx="8466667" cy="990600"/>
            <a:chOff x="0" y="533400"/>
            <a:chExt cx="6350000" cy="990600"/>
          </a:xfrm>
        </p:grpSpPr>
        <p:sp>
          <p:nvSpPr>
            <p:cNvPr id="9" name="8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  <p:sp>
          <p:nvSpPr>
            <p:cNvPr id="10" name="9 Rectángulo"/>
            <p:cNvSpPr/>
            <p:nvPr userDrawn="1"/>
          </p:nvSpPr>
          <p:spPr>
            <a:xfrm>
              <a:off x="0" y="533400"/>
              <a:ext cx="329184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4 Grupo"/>
          <p:cNvGrpSpPr/>
          <p:nvPr userDrawn="1"/>
        </p:nvGrpSpPr>
        <p:grpSpPr>
          <a:xfrm>
            <a:off x="-1" y="792163"/>
            <a:ext cx="3462529" cy="1261789"/>
            <a:chOff x="0" y="533400"/>
            <a:chExt cx="6350000" cy="990600"/>
          </a:xfrm>
        </p:grpSpPr>
        <p:sp>
          <p:nvSpPr>
            <p:cNvPr id="16" name="15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  <p:sp>
          <p:nvSpPr>
            <p:cNvPr id="17" name="16 Rectángulo"/>
            <p:cNvSpPr/>
            <p:nvPr userDrawn="1"/>
          </p:nvSpPr>
          <p:spPr>
            <a:xfrm>
              <a:off x="0" y="533400"/>
              <a:ext cx="1117960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  <p:cxnSp>
        <p:nvCxnSpPr>
          <p:cNvPr id="5" name="Straight Connector 8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87413"/>
            <a:ext cx="7620000" cy="4608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 userDrawn="1"/>
        </p:nvGrpSpPr>
        <p:grpSpPr>
          <a:xfrm>
            <a:off x="-1" y="792163"/>
            <a:ext cx="3462529" cy="1261789"/>
            <a:chOff x="0" y="533400"/>
            <a:chExt cx="6350000" cy="990600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0" y="533400"/>
              <a:ext cx="6350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  <p:sp>
          <p:nvSpPr>
            <p:cNvPr id="14" name="13 Rectángulo"/>
            <p:cNvSpPr/>
            <p:nvPr userDrawn="1"/>
          </p:nvSpPr>
          <p:spPr>
            <a:xfrm>
              <a:off x="0" y="533400"/>
              <a:ext cx="1117960" cy="990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1800"/>
            </a:p>
          </p:txBody>
        </p:sp>
      </p:grpSp>
      <p:sp>
        <p:nvSpPr>
          <p:cNvPr id="15" name="Title 1"/>
          <p:cNvSpPr txBox="1">
            <a:spLocks/>
          </p:cNvSpPr>
          <p:nvPr userDrawn="1"/>
        </p:nvSpPr>
        <p:spPr>
          <a:xfrm>
            <a:off x="609600" y="792080"/>
            <a:ext cx="2852928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cxnSp>
        <p:nvCxnSpPr>
          <p:cNvPr id="5" name="Straight Connector 10"/>
          <p:cNvCxnSpPr/>
          <p:nvPr userDrawn="1"/>
        </p:nvCxnSpPr>
        <p:spPr>
          <a:xfrm rot="5400000">
            <a:off x="909636" y="3580259"/>
            <a:ext cx="5578475" cy="211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3523" y="1693240"/>
            <a:ext cx="7470477" cy="4369164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966BF-9209-455D-A04B-372B085B25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5706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33539"/>
            <a:ext cx="10972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10 Rectángulo"/>
          <p:cNvSpPr/>
          <p:nvPr userDrawn="1"/>
        </p:nvSpPr>
        <p:spPr>
          <a:xfrm>
            <a:off x="0" y="6381328"/>
            <a:ext cx="10896533" cy="476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UY" sz="1200" baseline="0" dirty="0">
                <a:solidFill>
                  <a:schemeClr val="tx2"/>
                </a:solidFill>
              </a:rPr>
              <a:t>© 2023 BST Global Consulting – Congreso Internacional de PLAFT 2023 - 17 de Agosto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2DC608-3960-4668-BD52-EA70002607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86968"/>
            <a:ext cx="701877" cy="5264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29" r:id="rId10"/>
    <p:sldLayoutId id="2147483772" r:id="rId11"/>
    <p:sldLayoutId id="214748377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85000"/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85000"/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Arial" charset="0"/>
        <a:buChar char="•"/>
        <a:defRPr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100000"/>
        <a:buFont typeface="Arial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28A2CE-0F3A-46B3-7E1B-A70AF04D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2B0484-13C8-AEEF-FEDB-95CF20C8C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DED62-5863-D475-1EA7-A508D8CFD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169E-C9A5-412E-9389-91A53CF64EA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1CE4C-8641-4C25-28FE-353C3FA1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1E1CAD-12B0-6701-6B30-47DE9D48F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D4E8-AD04-49B1-BDCD-573E8DD67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72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mailto:sabella@bst.consult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bella@bst.consultin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8544272" y="5051810"/>
            <a:ext cx="230425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en-US" dirty="0" err="1">
                <a:solidFill>
                  <a:srgbClr val="404040"/>
                </a:solidFill>
                <a:latin typeface="Calibri" pitchFamily="34" charset="0"/>
              </a:rPr>
              <a:t>Fecha</a:t>
            </a:r>
            <a:r>
              <a:rPr lang="en-US" dirty="0">
                <a:solidFill>
                  <a:srgbClr val="404040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en-US" dirty="0">
                <a:solidFill>
                  <a:srgbClr val="404040"/>
                </a:solidFill>
                <a:latin typeface="Calibri" pitchFamily="34" charset="0"/>
              </a:rPr>
              <a:t>17.08.2023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DC4444-8DA2-40D4-8EFE-F3CC5E9ED6EF}"/>
              </a:ext>
            </a:extLst>
          </p:cNvPr>
          <p:cNvSpPr txBox="1"/>
          <p:nvPr/>
        </p:nvSpPr>
        <p:spPr>
          <a:xfrm>
            <a:off x="83332" y="546932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Ricardo Sabella</a:t>
            </a:r>
          </a:p>
          <a:p>
            <a:r>
              <a:rPr lang="es-UY" sz="1200" dirty="0" err="1">
                <a:hlinkClick r:id="rId2"/>
              </a:rPr>
              <a:t>sabella@bst.consulting</a:t>
            </a:r>
            <a:endParaRPr lang="es-UY" sz="1200" dirty="0"/>
          </a:p>
          <a:p>
            <a:r>
              <a:rPr lang="es-UY" sz="1200" dirty="0"/>
              <a:t>@</a:t>
            </a:r>
            <a:r>
              <a:rPr lang="es-UY" sz="1200" dirty="0" err="1"/>
              <a:t>SabellaRic</a:t>
            </a:r>
            <a:endParaRPr lang="es-UY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F32A07-D04F-4F68-A1A2-2CAF7BAEE2B9}"/>
              </a:ext>
            </a:extLst>
          </p:cNvPr>
          <p:cNvSpPr txBox="1"/>
          <p:nvPr/>
        </p:nvSpPr>
        <p:spPr>
          <a:xfrm>
            <a:off x="0" y="2942084"/>
            <a:ext cx="12192000" cy="1446550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Retos en la aplicación de la Debida Diligencia del Cliente y el conocimiento del Beneficiario Final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3FAF22-BD06-091A-58DA-C557B1CCF375}"/>
              </a:ext>
            </a:extLst>
          </p:cNvPr>
          <p:cNvSpPr/>
          <p:nvPr/>
        </p:nvSpPr>
        <p:spPr>
          <a:xfrm>
            <a:off x="0" y="260648"/>
            <a:ext cx="12192000" cy="243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E689409-02A8-CA3B-7392-35B4E790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66512" r="8657" b="18810"/>
          <a:stretch/>
        </p:blipFill>
        <p:spPr>
          <a:xfrm>
            <a:off x="2622129" y="548680"/>
            <a:ext cx="594006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25C427-4F30-8E5F-4DDB-59E50AA1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16" y="595744"/>
            <a:ext cx="6925660" cy="6151079"/>
          </a:xfrm>
          <a:prstGeom prst="rect">
            <a:avLst/>
          </a:prstGeom>
        </p:spPr>
      </p:pic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0C1B2E1-94C6-7E48-5EF5-E3829381E259}"/>
              </a:ext>
            </a:extLst>
          </p:cNvPr>
          <p:cNvSpPr txBox="1">
            <a:spLocks/>
          </p:cNvSpPr>
          <p:nvPr/>
        </p:nvSpPr>
        <p:spPr>
          <a:xfrm>
            <a:off x="928099" y="1039821"/>
            <a:ext cx="7311291" cy="535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dirty="0"/>
              <a:t>Ciclo de </a:t>
            </a:r>
            <a:r>
              <a:rPr lang="es-UY" dirty="0" err="1"/>
              <a:t>Onboarding</a:t>
            </a:r>
            <a:r>
              <a:rPr lang="es-UY" dirty="0"/>
              <a:t> Digital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D9E9D28-4F9D-0F35-BA03-5AFA9EA94BDE}"/>
              </a:ext>
            </a:extLst>
          </p:cNvPr>
          <p:cNvGraphicFramePr/>
          <p:nvPr/>
        </p:nvGraphicFramePr>
        <p:xfrm>
          <a:off x="401243" y="1575352"/>
          <a:ext cx="11658600" cy="3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8A4DB49-69A3-4559-A47E-D16CB5E3607B}"/>
              </a:ext>
            </a:extLst>
          </p:cNvPr>
          <p:cNvSpPr/>
          <p:nvPr/>
        </p:nvSpPr>
        <p:spPr>
          <a:xfrm>
            <a:off x="1" y="3118585"/>
            <a:ext cx="12192000" cy="37394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B42418-0521-4E56-BC93-6BF60362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22" y="875448"/>
            <a:ext cx="9281756" cy="520216"/>
          </a:xfrm>
        </p:spPr>
        <p:txBody>
          <a:bodyPr/>
          <a:lstStyle/>
          <a:p>
            <a:pPr algn="ctr"/>
            <a:r>
              <a:rPr lang="es-UY" sz="2800" b="1" dirty="0">
                <a:latin typeface="+mn-lt"/>
              </a:rPr>
              <a:t>3 Modalidades de </a:t>
            </a:r>
            <a:r>
              <a:rPr lang="es-UY" sz="2800" b="1" i="1" dirty="0" err="1">
                <a:latin typeface="+mn-lt"/>
              </a:rPr>
              <a:t>Onboarding</a:t>
            </a:r>
            <a:r>
              <a:rPr lang="es-UY" sz="2800" b="1" dirty="0">
                <a:latin typeface="+mn-lt"/>
              </a:rPr>
              <a:t> Digital – Análisis de Riesgos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037225-90F5-41EB-BBCD-506C7876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3" t="20004" r="9007" b="7821"/>
          <a:stretch/>
        </p:blipFill>
        <p:spPr>
          <a:xfrm>
            <a:off x="1682816" y="2018131"/>
            <a:ext cx="8826368" cy="43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8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36672-2E18-853B-668B-9EECD0D8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17" y="318525"/>
            <a:ext cx="9178091" cy="990600"/>
          </a:xfrm>
        </p:spPr>
        <p:txBody>
          <a:bodyPr>
            <a:normAutofit fontScale="90000"/>
          </a:bodyPr>
          <a:lstStyle/>
          <a:p>
            <a:r>
              <a:rPr lang="es-UY" dirty="0"/>
              <a:t>Conocimiento del beneficiario final del cliente</a:t>
            </a:r>
            <a:br>
              <a:rPr lang="es-UY" dirty="0"/>
            </a:b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57D03-7F7E-7E7C-D151-AAAD1938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95061"/>
            <a:ext cx="10972800" cy="4680520"/>
          </a:xfrm>
        </p:spPr>
        <p:txBody>
          <a:bodyPr/>
          <a:lstStyle/>
          <a:p>
            <a:r>
              <a:rPr lang="es-UY" sz="2000" dirty="0"/>
              <a:t>Para el sistema de prevención del LA/FT, el beneficiario final es la persona natural en cuyo nombre se realiza una transacción y/o que posee o ejerce el control efectivo final sobre un cliente a favor de la cual se realiza una operación. Incluye también a las personas que ejercen el control efectivo final sobre una persona jurídica o ente jurídico. </a:t>
            </a:r>
          </a:p>
          <a:p>
            <a:endParaRPr lang="es-UY" sz="2000" dirty="0"/>
          </a:p>
          <a:p>
            <a:r>
              <a:rPr lang="es-UY" sz="2000" dirty="0"/>
              <a:t>Constituye deber permanente de las empresas identificar a los beneficiarios finales de todos los servicios o productos que suministren y tomar las medidas razonables para verificar su identidad, hasta donde la debida diligencia lo permita, de modo que estén convencidas de que se conoce quién es el beneficiario final. </a:t>
            </a:r>
          </a:p>
          <a:p>
            <a:endParaRPr lang="es-UY" sz="2000" dirty="0"/>
          </a:p>
          <a:p>
            <a:r>
              <a:rPr lang="es-UY" sz="2000" dirty="0"/>
              <a:t>Para el caso de personas jurídicas y entes jurídicos, en caso no pueda determinarse quién detenta el control efectivo final, por participación mayoritaria, se considera a quien ejerce el control por otros medios; y solo cuando en dichos casos no se identifique a una persona natural, se considerará a la persona natural que desempeñe funciones de dirección y/o gestión.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3100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C6EC207-A591-4FAB-84C7-C47A4C14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8" y="-529432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UY" sz="3200" b="1" dirty="0"/>
              <a:t>Mecanismos recomendados por la R24 a los países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D4AE4CE-C24D-4EF4-AC50-AD7D2FC8E117}"/>
              </a:ext>
            </a:extLst>
          </p:cNvPr>
          <p:cNvGraphicFramePr/>
          <p:nvPr/>
        </p:nvGraphicFramePr>
        <p:xfrm>
          <a:off x="-363468" y="709285"/>
          <a:ext cx="8807450" cy="591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F907778-0ADD-49C7-B737-9E35ED2482F0}"/>
              </a:ext>
            </a:extLst>
          </p:cNvPr>
          <p:cNvSpPr txBox="1"/>
          <p:nvPr/>
        </p:nvSpPr>
        <p:spPr>
          <a:xfrm>
            <a:off x="7568999" y="1278164"/>
            <a:ext cx="42883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/>
              <a:t>“Los países deberían considerar medidas para facilitar el acceso a la información sobre el beneficiario final y el control por parte de las instituciones financieras (IF) y las actividades y profesiones no financieras designadas (APNFD) que cumplen los requisitos establecidos en R.10 y 22”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613C48-D539-4D2F-ABA0-1C4721C8A845}"/>
              </a:ext>
            </a:extLst>
          </p:cNvPr>
          <p:cNvSpPr txBox="1"/>
          <p:nvPr/>
        </p:nvSpPr>
        <p:spPr>
          <a:xfrm>
            <a:off x="10038521" y="4491884"/>
            <a:ext cx="20089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MEJORES PRÁCTICAS SOBRE BENEFICIARIOS FINALES PARA PERSONAS JURÍDICAS – GAFI OCT 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DA9293-7A6D-40CC-8EDB-FC1B6EBE4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124" y="4519821"/>
            <a:ext cx="1555273" cy="22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85F15065-2C27-42AF-912A-F75F90C8D4DE}"/>
              </a:ext>
            </a:extLst>
          </p:cNvPr>
          <p:cNvSpPr txBox="1"/>
          <p:nvPr/>
        </p:nvSpPr>
        <p:spPr>
          <a:xfrm>
            <a:off x="406401" y="2953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Falsa Identidad.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Beneficiario</a:t>
            </a:r>
            <a:r>
              <a:rPr lang="en-US" sz="4400" b="1" dirty="0">
                <a:latin typeface="+mj-lt"/>
                <a:ea typeface="+mj-ea"/>
                <a:cs typeface="+mj-cs"/>
              </a:rPr>
              <a:t> Final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4FD0C-8773-4388-95BA-334DD2E26767}"/>
              </a:ext>
            </a:extLst>
          </p:cNvPr>
          <p:cNvSpPr/>
          <p:nvPr/>
        </p:nvSpPr>
        <p:spPr>
          <a:xfrm>
            <a:off x="294640" y="2159368"/>
            <a:ext cx="6614160" cy="5430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Practicamente</a:t>
            </a:r>
            <a:r>
              <a:rPr lang="en-US" sz="2000" dirty="0"/>
              <a:t> 29 </a:t>
            </a:r>
            <a:r>
              <a:rPr lang="en-US" sz="2000" dirty="0" err="1"/>
              <a:t>países</a:t>
            </a:r>
            <a:r>
              <a:rPr lang="en-US" sz="2000" dirty="0"/>
              <a:t> de América </a:t>
            </a:r>
            <a:r>
              <a:rPr lang="en-US" sz="2000" dirty="0" err="1"/>
              <a:t>cuentan</a:t>
            </a:r>
            <a:r>
              <a:rPr lang="en-US" sz="2000" dirty="0"/>
              <a:t> con </a:t>
            </a:r>
            <a:r>
              <a:rPr lang="en-US" sz="2000" dirty="0" err="1"/>
              <a:t>regulaciones</a:t>
            </a:r>
            <a:r>
              <a:rPr lang="en-US" sz="2000" dirty="0"/>
              <a:t> </a:t>
            </a:r>
            <a:r>
              <a:rPr lang="en-US" sz="2000" dirty="0" err="1"/>
              <a:t>vinculadas</a:t>
            </a:r>
            <a:r>
              <a:rPr lang="en-US" sz="2000" dirty="0"/>
              <a:t> a la </a:t>
            </a:r>
            <a:r>
              <a:rPr lang="en-US" sz="2000" dirty="0" err="1"/>
              <a:t>obligación</a:t>
            </a:r>
            <a:r>
              <a:rPr lang="en-US" sz="2000" dirty="0"/>
              <a:t> de </a:t>
            </a:r>
            <a:r>
              <a:rPr lang="en-US" sz="2000" dirty="0" err="1"/>
              <a:t>registro</a:t>
            </a:r>
            <a:r>
              <a:rPr lang="en-US" sz="2000" dirty="0"/>
              <a:t> de </a:t>
            </a:r>
            <a:r>
              <a:rPr lang="en-US" sz="2000" dirty="0" err="1"/>
              <a:t>benefeciarios</a:t>
            </a:r>
            <a:r>
              <a:rPr lang="en-US" sz="2000" dirty="0"/>
              <a:t> finales.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pocos</a:t>
            </a:r>
            <a:r>
              <a:rPr lang="en-US" sz="2000" dirty="0"/>
              <a:t> </a:t>
            </a:r>
            <a:r>
              <a:rPr lang="en-US" sz="2000" dirty="0" err="1"/>
              <a:t>casos</a:t>
            </a:r>
            <a:r>
              <a:rPr lang="en-US" sz="2000" dirty="0"/>
              <a:t> </a:t>
            </a:r>
            <a:r>
              <a:rPr lang="en-US" sz="2000" dirty="0" err="1"/>
              <a:t>estos</a:t>
            </a:r>
            <a:r>
              <a:rPr lang="en-US" sz="2000" dirty="0"/>
              <a:t> </a:t>
            </a:r>
            <a:r>
              <a:rPr lang="en-US" sz="2000" dirty="0" err="1"/>
              <a:t>registros</a:t>
            </a:r>
            <a:r>
              <a:rPr lang="en-US" sz="2000" dirty="0"/>
              <a:t> son </a:t>
            </a:r>
            <a:r>
              <a:rPr lang="en-US" sz="2000" dirty="0" err="1"/>
              <a:t>públicos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Las </a:t>
            </a:r>
            <a:r>
              <a:rPr lang="en-US" sz="2000" dirty="0" err="1"/>
              <a:t>entidades</a:t>
            </a:r>
            <a:r>
              <a:rPr lang="en-US" sz="2000" dirty="0"/>
              <a:t> </a:t>
            </a:r>
            <a:r>
              <a:rPr lang="en-US" sz="2000" dirty="0" err="1"/>
              <a:t>gubernamentales</a:t>
            </a:r>
            <a:r>
              <a:rPr lang="en-US" sz="2000" dirty="0"/>
              <a:t> que </a:t>
            </a:r>
            <a:r>
              <a:rPr lang="en-US" sz="2000" dirty="0" err="1"/>
              <a:t>administran</a:t>
            </a:r>
            <a:r>
              <a:rPr lang="en-US" sz="2000" dirty="0"/>
              <a:t> los </a:t>
            </a:r>
            <a:r>
              <a:rPr lang="en-US" sz="2000" dirty="0" err="1"/>
              <a:t>registros</a:t>
            </a:r>
            <a:r>
              <a:rPr lang="en-US" sz="2000" dirty="0"/>
              <a:t> van </a:t>
            </a:r>
            <a:r>
              <a:rPr lang="en-US" sz="2000" dirty="0" err="1"/>
              <a:t>desde</a:t>
            </a:r>
            <a:r>
              <a:rPr lang="en-US" sz="2000" dirty="0"/>
              <a:t> Hacienda, </a:t>
            </a:r>
            <a:r>
              <a:rPr lang="en-US" sz="2000" dirty="0" err="1"/>
              <a:t>Autoridades</a:t>
            </a:r>
            <a:r>
              <a:rPr lang="en-US" sz="2000" dirty="0"/>
              <a:t> </a:t>
            </a:r>
            <a:r>
              <a:rPr lang="en-US" sz="2000" dirty="0" err="1"/>
              <a:t>Tributarias</a:t>
            </a:r>
            <a:r>
              <a:rPr lang="en-US" sz="2000" dirty="0"/>
              <a:t>, </a:t>
            </a:r>
            <a:r>
              <a:rPr lang="en-US" sz="2000" dirty="0" err="1"/>
              <a:t>Unidades</a:t>
            </a:r>
            <a:r>
              <a:rPr lang="en-US" sz="2000" dirty="0"/>
              <a:t> de 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financiera</a:t>
            </a:r>
            <a:r>
              <a:rPr lang="en-US" sz="2000" dirty="0"/>
              <a:t>, </a:t>
            </a:r>
            <a:r>
              <a:rPr lang="en-US" sz="2000" dirty="0" err="1"/>
              <a:t>Bancos</a:t>
            </a:r>
            <a:r>
              <a:rPr lang="en-US" sz="2000" dirty="0"/>
              <a:t> </a:t>
            </a:r>
            <a:r>
              <a:rPr lang="en-US" sz="2000" dirty="0" err="1"/>
              <a:t>Centrales</a:t>
            </a:r>
            <a:r>
              <a:rPr lang="en-US" sz="2000" dirty="0"/>
              <a:t>, </a:t>
            </a:r>
            <a:r>
              <a:rPr lang="en-US" sz="2000" dirty="0" err="1"/>
              <a:t>Registros</a:t>
            </a:r>
            <a:r>
              <a:rPr lang="en-US" sz="2000" dirty="0"/>
              <a:t> </a:t>
            </a:r>
            <a:r>
              <a:rPr lang="en-US" sz="2000" dirty="0" err="1"/>
              <a:t>mercantiles</a:t>
            </a:r>
            <a:r>
              <a:rPr lang="en-US" sz="20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Hay </a:t>
            </a:r>
            <a:r>
              <a:rPr lang="en-US" sz="2000" dirty="0" err="1"/>
              <a:t>mucha</a:t>
            </a:r>
            <a:r>
              <a:rPr lang="en-US" sz="2000" dirty="0"/>
              <a:t> </a:t>
            </a:r>
            <a:r>
              <a:rPr lang="en-US" sz="2000" dirty="0" err="1"/>
              <a:t>variación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</a:t>
            </a:r>
            <a:r>
              <a:rPr lang="en-US" sz="2000" dirty="0" err="1"/>
              <a:t>definiciones</a:t>
            </a:r>
            <a:r>
              <a:rPr lang="en-US" sz="2000" dirty="0"/>
              <a:t> </a:t>
            </a:r>
            <a:r>
              <a:rPr lang="en-US" sz="2000" dirty="0" err="1"/>
              <a:t>aplicadas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especial </a:t>
            </a:r>
            <a:r>
              <a:rPr lang="en-US" sz="2000" dirty="0" err="1"/>
              <a:t>en</a:t>
            </a:r>
            <a:r>
              <a:rPr lang="en-US" sz="2000" dirty="0"/>
              <a:t> los </a:t>
            </a:r>
            <a:r>
              <a:rPr lang="en-US" sz="2000" dirty="0" err="1"/>
              <a:t>umbrales</a:t>
            </a:r>
            <a:r>
              <a:rPr lang="en-US" sz="2000" dirty="0"/>
              <a:t>, para la </a:t>
            </a:r>
            <a:r>
              <a:rPr lang="en-US" sz="2000" dirty="0" err="1"/>
              <a:t>obligación</a:t>
            </a:r>
            <a:r>
              <a:rPr lang="en-US" sz="2000" dirty="0"/>
              <a:t> de </a:t>
            </a:r>
            <a:r>
              <a:rPr lang="en-US" sz="2000" dirty="0" err="1"/>
              <a:t>identificación</a:t>
            </a:r>
            <a:endParaRPr lang="en-U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75C94A-81E7-4216-9FB5-2A05FF59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1" r="16080" b="-1"/>
          <a:stretch/>
        </p:blipFill>
        <p:spPr>
          <a:xfrm>
            <a:off x="6750141" y="-2008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235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F9D55A1B-CE6E-47B8-B790-4086F59635C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8986" b="8986"/>
          <a:stretch/>
        </p:blipFill>
        <p:spPr>
          <a:xfrm>
            <a:off x="8576956" y="417771"/>
            <a:ext cx="2466180" cy="2013947"/>
          </a:xfrm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91F78849-8362-40F5-8C74-696FB25C7C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4519234" y="718753"/>
            <a:ext cx="2771775" cy="1647825"/>
          </a:xfrm>
        </p:spPr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93B9B913-7BBF-4800-BB87-10C6280E0B4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rcRect l="3305" r="3305"/>
          <a:stretch/>
        </p:blipFill>
        <p:spPr>
          <a:xfrm>
            <a:off x="620402" y="1045352"/>
            <a:ext cx="2597150" cy="21209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DE9FE-2751-429E-8D86-5D80430A7406}"/>
              </a:ext>
            </a:extLst>
          </p:cNvPr>
          <p:cNvSpPr txBox="1"/>
          <p:nvPr/>
        </p:nvSpPr>
        <p:spPr>
          <a:xfrm>
            <a:off x="850970" y="3166252"/>
            <a:ext cx="259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</a:t>
            </a:r>
            <a:r>
              <a:rPr lang="en-US" b="1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estandarización</a:t>
            </a:r>
            <a:endParaRPr lang="en-US" b="1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06C004-61AA-4BFB-91EB-2E0B90011794}"/>
              </a:ext>
            </a:extLst>
          </p:cNvPr>
          <p:cNvSpPr/>
          <p:nvPr/>
        </p:nvSpPr>
        <p:spPr>
          <a:xfrm>
            <a:off x="954880" y="3685784"/>
            <a:ext cx="259742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hay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definiciones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comunes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las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obligaciones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 o bien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limitadas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con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criterios</a:t>
            </a:r>
            <a:endParaRPr lang="en-US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D3416-72E7-472F-821A-C03B3299B7E0}"/>
              </a:ext>
            </a:extLst>
          </p:cNvPr>
          <p:cNvSpPr txBox="1"/>
          <p:nvPr/>
        </p:nvSpPr>
        <p:spPr>
          <a:xfrm>
            <a:off x="4606408" y="2852877"/>
            <a:ext cx="259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Limitaciones</a:t>
            </a:r>
            <a:r>
              <a:rPr lang="en-US" b="1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acceso</a:t>
            </a:r>
            <a:endParaRPr lang="en-US" b="1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C3B2E8-C0BC-4B51-8503-01691D660A83}"/>
              </a:ext>
            </a:extLst>
          </p:cNvPr>
          <p:cNvSpPr/>
          <p:nvPr/>
        </p:nvSpPr>
        <p:spPr>
          <a:xfrm>
            <a:off x="4693583" y="3477022"/>
            <a:ext cx="259742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leyes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por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limitaciones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Pero los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suelen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compartirse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los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sujetos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obligados</a:t>
            </a:r>
            <a:endParaRPr lang="en-US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DB2F4-F6E1-452E-A158-3CA65DF9AEA6}"/>
              </a:ext>
            </a:extLst>
          </p:cNvPr>
          <p:cNvSpPr txBox="1"/>
          <p:nvPr/>
        </p:nvSpPr>
        <p:spPr>
          <a:xfrm>
            <a:off x="8648910" y="2852877"/>
            <a:ext cx="259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</a:t>
            </a:r>
            <a:r>
              <a:rPr lang="en-US" b="1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b="1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b="1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validar</a:t>
            </a:r>
            <a:r>
              <a:rPr lang="en-US" b="1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b="1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9A6DF4-D375-4720-8D90-14AEFD584D53}"/>
              </a:ext>
            </a:extLst>
          </p:cNvPr>
          <p:cNvSpPr/>
          <p:nvPr/>
        </p:nvSpPr>
        <p:spPr>
          <a:xfrm>
            <a:off x="8432286" y="3632716"/>
            <a:ext cx="3030673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cuenta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documentada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precisa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permita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validar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beneficiario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final y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</a:t>
            </a:r>
            <a:r>
              <a:rPr lang="en-US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inexistente</a:t>
            </a:r>
            <a:endParaRPr lang="en-US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C8DE26D-17F8-4C05-8EAE-CC257C41B0E4}"/>
              </a:ext>
            </a:extLst>
          </p:cNvPr>
          <p:cNvSpPr txBox="1"/>
          <p:nvPr/>
        </p:nvSpPr>
        <p:spPr>
          <a:xfrm>
            <a:off x="704821" y="350050"/>
            <a:ext cx="77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8640"/>
            <a:r>
              <a:rPr lang="en-US" sz="3200" b="1" dirty="0">
                <a:solidFill>
                  <a:srgbClr val="535353"/>
                </a:solidFill>
                <a:latin typeface="Calibri" panose="020F0502020204030204"/>
                <a:ea typeface="Yu Gothic Medium" panose="020B0500000000000000" pitchFamily="34" charset="-128"/>
                <a:cs typeface="Calibri" panose="020F0502020204030204" pitchFamily="34" charset="0"/>
              </a:rPr>
              <a:t>Los </a:t>
            </a:r>
            <a:r>
              <a:rPr lang="en-US" sz="3200" b="1" dirty="0" err="1">
                <a:solidFill>
                  <a:srgbClr val="535353"/>
                </a:solidFill>
                <a:latin typeface="Calibri" panose="020F0502020204030204"/>
                <a:ea typeface="Yu Gothic Medium" panose="020B0500000000000000" pitchFamily="34" charset="-128"/>
                <a:cs typeface="Calibri" panose="020F0502020204030204" pitchFamily="34" charset="0"/>
              </a:rPr>
              <a:t>problemas</a:t>
            </a:r>
            <a:endParaRPr lang="en-US" sz="3200" b="1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9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E0BC756-9657-413C-9602-87C9AA81398E}"/>
              </a:ext>
            </a:extLst>
          </p:cNvPr>
          <p:cNvSpPr txBox="1"/>
          <p:nvPr/>
        </p:nvSpPr>
        <p:spPr>
          <a:xfrm>
            <a:off x="590317" y="46720"/>
            <a:ext cx="809097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400" b="1" dirty="0">
                <a:solidFill>
                  <a:srgbClr val="287E83"/>
                </a:solidFill>
                <a:latin typeface="+mj-lt"/>
                <a:ea typeface="+mj-ea"/>
                <a:cs typeface="+mj-cs"/>
              </a:rPr>
              <a:t>Recomendaciones para facilitar su aplicación</a:t>
            </a: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B8E28214-10F4-4E9D-9E96-09C314449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204884"/>
              </p:ext>
            </p:extLst>
          </p:nvPr>
        </p:nvGraphicFramePr>
        <p:xfrm>
          <a:off x="385590" y="1340767"/>
          <a:ext cx="11578727" cy="520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50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A099A-6F95-4F9E-9428-E3270F80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dirty="0"/>
              <a:t>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6A10-4071-4075-8EFE-8F0C393252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794B9D2-6887-48E6-95C2-6C9371A05832}"/>
              </a:ext>
            </a:extLst>
          </p:cNvPr>
          <p:cNvSpPr/>
          <p:nvPr/>
        </p:nvSpPr>
        <p:spPr>
          <a:xfrm>
            <a:off x="4022136" y="1565793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CLIENTE S.A.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E09DCD2-719F-48C2-98FA-18DEA99A79DB}"/>
              </a:ext>
            </a:extLst>
          </p:cNvPr>
          <p:cNvSpPr/>
          <p:nvPr/>
        </p:nvSpPr>
        <p:spPr>
          <a:xfrm>
            <a:off x="4022136" y="2672916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JOSE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FCF4162-0104-48F8-93BC-6C458775AFA9}"/>
              </a:ext>
            </a:extLst>
          </p:cNvPr>
          <p:cNvSpPr/>
          <p:nvPr/>
        </p:nvSpPr>
        <p:spPr>
          <a:xfrm>
            <a:off x="1321836" y="267116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AA S.A.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DF1584A-C5EC-4366-8F2D-C34DFF095B0D}"/>
              </a:ext>
            </a:extLst>
          </p:cNvPr>
          <p:cNvSpPr/>
          <p:nvPr/>
        </p:nvSpPr>
        <p:spPr>
          <a:xfrm>
            <a:off x="6560418" y="2672916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BB INC.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AF0783A-B214-49BE-AC6D-F2032626F3A3}"/>
              </a:ext>
            </a:extLst>
          </p:cNvPr>
          <p:cNvSpPr/>
          <p:nvPr/>
        </p:nvSpPr>
        <p:spPr>
          <a:xfrm>
            <a:off x="3039287" y="380704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?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07B40F-F81F-496F-B706-EA15B6CA5CA2}"/>
              </a:ext>
            </a:extLst>
          </p:cNvPr>
          <p:cNvSpPr/>
          <p:nvPr/>
        </p:nvSpPr>
        <p:spPr>
          <a:xfrm>
            <a:off x="781776" y="380704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000" dirty="0"/>
              <a:t>CC SRL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6474D3F-9C74-449F-B8BF-C0D2DB5DF56F}"/>
              </a:ext>
            </a:extLst>
          </p:cNvPr>
          <p:cNvSpPr/>
          <p:nvPr/>
        </p:nvSpPr>
        <p:spPr>
          <a:xfrm>
            <a:off x="5258903" y="3835799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DD S.A.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EEC88AE-3F29-44AF-8AAD-07DD08AE6E74}"/>
              </a:ext>
            </a:extLst>
          </p:cNvPr>
          <p:cNvSpPr/>
          <p:nvPr/>
        </p:nvSpPr>
        <p:spPr>
          <a:xfrm>
            <a:off x="7478520" y="381162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EE S.A.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31B495-8809-4512-9795-81ECA320EB1E}"/>
              </a:ext>
            </a:extLst>
          </p:cNvPr>
          <p:cNvSpPr/>
          <p:nvPr/>
        </p:nvSpPr>
        <p:spPr>
          <a:xfrm>
            <a:off x="809574" y="493658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CARLOS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356227D-3A07-4DF0-AA87-FD04030384B9}"/>
              </a:ext>
            </a:extLst>
          </p:cNvPr>
          <p:cNvSpPr/>
          <p:nvPr/>
        </p:nvSpPr>
        <p:spPr>
          <a:xfrm>
            <a:off x="2547134" y="493658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PEPE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A7266B3-7ED9-49DA-9D31-A2E00FF3E1DC}"/>
              </a:ext>
            </a:extLst>
          </p:cNvPr>
          <p:cNvSpPr/>
          <p:nvPr/>
        </p:nvSpPr>
        <p:spPr>
          <a:xfrm>
            <a:off x="4430686" y="4942922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JUAN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7932F63-D277-49EF-B311-FC51A00CF16D}"/>
              </a:ext>
            </a:extLst>
          </p:cNvPr>
          <p:cNvSpPr/>
          <p:nvPr/>
        </p:nvSpPr>
        <p:spPr>
          <a:xfrm>
            <a:off x="6236382" y="498620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ROSA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5605CD6-DD20-4E39-A6A3-6E16AA18B7DC}"/>
              </a:ext>
            </a:extLst>
          </p:cNvPr>
          <p:cNvSpPr/>
          <p:nvPr/>
        </p:nvSpPr>
        <p:spPr>
          <a:xfrm>
            <a:off x="8018580" y="5004297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FF COT.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FAE10F8-52E4-48A5-B509-F87EF9AB7CB3}"/>
              </a:ext>
            </a:extLst>
          </p:cNvPr>
          <p:cNvCxnSpPr>
            <a:stCxn id="11" idx="0"/>
            <a:endCxn id="6" idx="1"/>
          </p:cNvCxnSpPr>
          <p:nvPr/>
        </p:nvCxnSpPr>
        <p:spPr>
          <a:xfrm flipV="1">
            <a:off x="2320948" y="1943836"/>
            <a:ext cx="1701189" cy="72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90036A8-15DA-47D4-A799-A68BA007F235}"/>
              </a:ext>
            </a:extLst>
          </p:cNvPr>
          <p:cNvCxnSpPr>
            <a:stCxn id="12" idx="0"/>
            <a:endCxn id="6" idx="3"/>
          </p:cNvCxnSpPr>
          <p:nvPr/>
        </p:nvCxnSpPr>
        <p:spPr>
          <a:xfrm flipH="1" flipV="1">
            <a:off x="6020359" y="1943836"/>
            <a:ext cx="1539171" cy="72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88DAD72-AD30-4A55-AD91-F9837C44DEF9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5021247" y="2321878"/>
            <a:ext cx="0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2966719-B1F9-4C0F-92A6-E8CE5E12AAA9}"/>
              </a:ext>
            </a:extLst>
          </p:cNvPr>
          <p:cNvCxnSpPr>
            <a:stCxn id="14" idx="0"/>
          </p:cNvCxnSpPr>
          <p:nvPr/>
        </p:nvCxnSpPr>
        <p:spPr>
          <a:xfrm flipV="1">
            <a:off x="1780888" y="3427246"/>
            <a:ext cx="459051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F5B248F0-AAE6-45B0-9778-2B7C3CEE979E}"/>
              </a:ext>
            </a:extLst>
          </p:cNvPr>
          <p:cNvCxnSpPr>
            <a:cxnSpLocks/>
          </p:cNvCxnSpPr>
          <p:nvPr/>
        </p:nvCxnSpPr>
        <p:spPr>
          <a:xfrm flipH="1" flipV="1">
            <a:off x="2204943" y="3431826"/>
            <a:ext cx="1579676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C0013CBF-737A-45A0-B811-77EE329ACCE3}"/>
              </a:ext>
            </a:extLst>
          </p:cNvPr>
          <p:cNvCxnSpPr>
            <a:stCxn id="15" idx="0"/>
            <a:endCxn id="12" idx="2"/>
          </p:cNvCxnSpPr>
          <p:nvPr/>
        </p:nvCxnSpPr>
        <p:spPr>
          <a:xfrm flipV="1">
            <a:off x="6258016" y="3429002"/>
            <a:ext cx="1301515" cy="40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6B1177C-3B2E-49E1-AEF6-60882E4C6A76}"/>
              </a:ext>
            </a:extLst>
          </p:cNvPr>
          <p:cNvCxnSpPr>
            <a:stCxn id="16" idx="0"/>
            <a:endCxn id="12" idx="2"/>
          </p:cNvCxnSpPr>
          <p:nvPr/>
        </p:nvCxnSpPr>
        <p:spPr>
          <a:xfrm flipH="1" flipV="1">
            <a:off x="7559529" y="3429000"/>
            <a:ext cx="918102" cy="38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1C831E-AEC0-4A27-A60C-2EADD54B0F9E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5132765" y="4591884"/>
            <a:ext cx="1125251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E79532ED-84B4-49A1-B964-457C64E7A671}"/>
              </a:ext>
            </a:extLst>
          </p:cNvPr>
          <p:cNvCxnSpPr>
            <a:stCxn id="20" idx="0"/>
            <a:endCxn id="16" idx="2"/>
          </p:cNvCxnSpPr>
          <p:nvPr/>
        </p:nvCxnSpPr>
        <p:spPr>
          <a:xfrm flipV="1">
            <a:off x="6938461" y="4567707"/>
            <a:ext cx="1539171" cy="4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B803263-3943-4B4C-BDEE-98A775A00879}"/>
              </a:ext>
            </a:extLst>
          </p:cNvPr>
          <p:cNvCxnSpPr>
            <a:stCxn id="21" idx="0"/>
            <a:endCxn id="16" idx="2"/>
          </p:cNvCxnSpPr>
          <p:nvPr/>
        </p:nvCxnSpPr>
        <p:spPr>
          <a:xfrm flipH="1" flipV="1">
            <a:off x="8477632" y="4567705"/>
            <a:ext cx="243027" cy="43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96D0389-5EAA-4564-AA8E-48ED639E73EC}"/>
              </a:ext>
            </a:extLst>
          </p:cNvPr>
          <p:cNvCxnSpPr>
            <a:stCxn id="18" idx="0"/>
            <a:endCxn id="14" idx="2"/>
          </p:cNvCxnSpPr>
          <p:nvPr/>
        </p:nvCxnSpPr>
        <p:spPr>
          <a:xfrm flipH="1" flipV="1">
            <a:off x="1780889" y="4563127"/>
            <a:ext cx="146832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D2D4841-0E02-4ECA-893D-558A5B48DDF9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flipV="1">
            <a:off x="1511653" y="4563127"/>
            <a:ext cx="26923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161CECE-CE55-4FF9-A90E-5CACC7492385}"/>
              </a:ext>
            </a:extLst>
          </p:cNvPr>
          <p:cNvSpPr txBox="1"/>
          <p:nvPr/>
        </p:nvSpPr>
        <p:spPr>
          <a:xfrm>
            <a:off x="568993" y="3345872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80 -20 %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475435F-9C48-4F94-AE35-37261F6ED1FB}"/>
              </a:ext>
            </a:extLst>
          </p:cNvPr>
          <p:cNvSpPr txBox="1"/>
          <p:nvPr/>
        </p:nvSpPr>
        <p:spPr>
          <a:xfrm>
            <a:off x="5740517" y="3374771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60 -40 %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0739C90-974E-4C93-BD9F-24B26CA6D41A}"/>
              </a:ext>
            </a:extLst>
          </p:cNvPr>
          <p:cNvSpPr txBox="1"/>
          <p:nvPr/>
        </p:nvSpPr>
        <p:spPr>
          <a:xfrm>
            <a:off x="579045" y="4513808"/>
            <a:ext cx="12186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1 -99 %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3542F01-9008-4AFC-AE93-2DEF0CB31C3B}"/>
              </a:ext>
            </a:extLst>
          </p:cNvPr>
          <p:cNvSpPr txBox="1"/>
          <p:nvPr/>
        </p:nvSpPr>
        <p:spPr>
          <a:xfrm>
            <a:off x="6953598" y="4523212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30 -70 %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D2C39EF-6057-4225-A9AF-D888F4E34BD1}"/>
              </a:ext>
            </a:extLst>
          </p:cNvPr>
          <p:cNvSpPr txBox="1"/>
          <p:nvPr/>
        </p:nvSpPr>
        <p:spPr>
          <a:xfrm>
            <a:off x="443900" y="2011057"/>
            <a:ext cx="2656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20 %  - 20% - 60%</a:t>
            </a:r>
          </a:p>
        </p:txBody>
      </p:sp>
    </p:spTree>
    <p:extLst>
      <p:ext uri="{BB962C8B-B14F-4D97-AF65-F5344CB8AC3E}">
        <p14:creationId xmlns:p14="http://schemas.microsoft.com/office/powerpoint/2010/main" val="127624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A099A-6F95-4F9E-9428-E3270F80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AE2FF-B76A-4C1D-B92C-DF3A8A3A0D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794B9D2-6887-48E6-95C2-6C9371A05832}"/>
              </a:ext>
            </a:extLst>
          </p:cNvPr>
          <p:cNvSpPr/>
          <p:nvPr/>
        </p:nvSpPr>
        <p:spPr>
          <a:xfrm>
            <a:off x="4107861" y="1413393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CLIENTE S.A.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E09DCD2-719F-48C2-98FA-18DEA99A79DB}"/>
              </a:ext>
            </a:extLst>
          </p:cNvPr>
          <p:cNvSpPr/>
          <p:nvPr/>
        </p:nvSpPr>
        <p:spPr>
          <a:xfrm>
            <a:off x="4107861" y="2520516"/>
            <a:ext cx="1998222" cy="7560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JOSE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FCF4162-0104-48F8-93BC-6C458775AFA9}"/>
              </a:ext>
            </a:extLst>
          </p:cNvPr>
          <p:cNvSpPr/>
          <p:nvPr/>
        </p:nvSpPr>
        <p:spPr>
          <a:xfrm>
            <a:off x="1407561" y="251876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AA S.A.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DF1584A-C5EC-4366-8F2D-C34DFF095B0D}"/>
              </a:ext>
            </a:extLst>
          </p:cNvPr>
          <p:cNvSpPr/>
          <p:nvPr/>
        </p:nvSpPr>
        <p:spPr>
          <a:xfrm>
            <a:off x="6646143" y="2520516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BB INC.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AF0783A-B214-49BE-AC6D-F2032626F3A3}"/>
              </a:ext>
            </a:extLst>
          </p:cNvPr>
          <p:cNvSpPr/>
          <p:nvPr/>
        </p:nvSpPr>
        <p:spPr>
          <a:xfrm>
            <a:off x="3125012" y="365464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?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07B40F-F81F-496F-B706-EA15B6CA5CA2}"/>
              </a:ext>
            </a:extLst>
          </p:cNvPr>
          <p:cNvSpPr/>
          <p:nvPr/>
        </p:nvSpPr>
        <p:spPr>
          <a:xfrm>
            <a:off x="867501" y="365464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000" dirty="0"/>
              <a:t>CC SRL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6474D3F-9C74-449F-B8BF-C0D2DB5DF56F}"/>
              </a:ext>
            </a:extLst>
          </p:cNvPr>
          <p:cNvSpPr/>
          <p:nvPr/>
        </p:nvSpPr>
        <p:spPr>
          <a:xfrm>
            <a:off x="5344628" y="3683399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DD S.A.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EEC88AE-3F29-44AF-8AAD-07DD08AE6E74}"/>
              </a:ext>
            </a:extLst>
          </p:cNvPr>
          <p:cNvSpPr/>
          <p:nvPr/>
        </p:nvSpPr>
        <p:spPr>
          <a:xfrm>
            <a:off x="7564245" y="365922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EE S.A.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31B495-8809-4512-9795-81ECA320EB1E}"/>
              </a:ext>
            </a:extLst>
          </p:cNvPr>
          <p:cNvSpPr/>
          <p:nvPr/>
        </p:nvSpPr>
        <p:spPr>
          <a:xfrm>
            <a:off x="895299" y="478418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CARLOS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356227D-3A07-4DF0-AA87-FD04030384B9}"/>
              </a:ext>
            </a:extLst>
          </p:cNvPr>
          <p:cNvSpPr/>
          <p:nvPr/>
        </p:nvSpPr>
        <p:spPr>
          <a:xfrm>
            <a:off x="2632859" y="478418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PEPE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A7266B3-7ED9-49DA-9D31-A2E00FF3E1DC}"/>
              </a:ext>
            </a:extLst>
          </p:cNvPr>
          <p:cNvSpPr/>
          <p:nvPr/>
        </p:nvSpPr>
        <p:spPr>
          <a:xfrm>
            <a:off x="4516411" y="4790522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JUAN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7932F63-D277-49EF-B311-FC51A00CF16D}"/>
              </a:ext>
            </a:extLst>
          </p:cNvPr>
          <p:cNvSpPr/>
          <p:nvPr/>
        </p:nvSpPr>
        <p:spPr>
          <a:xfrm>
            <a:off x="6322107" y="483380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ROSA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5605CD6-DD20-4E39-A6A3-6E16AA18B7DC}"/>
              </a:ext>
            </a:extLst>
          </p:cNvPr>
          <p:cNvSpPr/>
          <p:nvPr/>
        </p:nvSpPr>
        <p:spPr>
          <a:xfrm>
            <a:off x="8104305" y="4851897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FF COT.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FAE10F8-52E4-48A5-B509-F87EF9AB7CB3}"/>
              </a:ext>
            </a:extLst>
          </p:cNvPr>
          <p:cNvCxnSpPr>
            <a:stCxn id="11" idx="0"/>
            <a:endCxn id="6" idx="1"/>
          </p:cNvCxnSpPr>
          <p:nvPr/>
        </p:nvCxnSpPr>
        <p:spPr>
          <a:xfrm flipV="1">
            <a:off x="2406673" y="1791436"/>
            <a:ext cx="1701189" cy="72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90036A8-15DA-47D4-A799-A68BA007F235}"/>
              </a:ext>
            </a:extLst>
          </p:cNvPr>
          <p:cNvCxnSpPr>
            <a:stCxn id="12" idx="0"/>
            <a:endCxn id="6" idx="3"/>
          </p:cNvCxnSpPr>
          <p:nvPr/>
        </p:nvCxnSpPr>
        <p:spPr>
          <a:xfrm flipH="1" flipV="1">
            <a:off x="6106084" y="1791436"/>
            <a:ext cx="1539171" cy="72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88DAD72-AD30-4A55-AD91-F9837C44DEF9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5106972" y="2169478"/>
            <a:ext cx="0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2966719-B1F9-4C0F-92A6-E8CE5E12AAA9}"/>
              </a:ext>
            </a:extLst>
          </p:cNvPr>
          <p:cNvCxnSpPr>
            <a:stCxn id="14" idx="0"/>
          </p:cNvCxnSpPr>
          <p:nvPr/>
        </p:nvCxnSpPr>
        <p:spPr>
          <a:xfrm flipV="1">
            <a:off x="1866613" y="3274846"/>
            <a:ext cx="459051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F5B248F0-AAE6-45B0-9778-2B7C3CEE979E}"/>
              </a:ext>
            </a:extLst>
          </p:cNvPr>
          <p:cNvCxnSpPr>
            <a:cxnSpLocks/>
          </p:cNvCxnSpPr>
          <p:nvPr/>
        </p:nvCxnSpPr>
        <p:spPr>
          <a:xfrm flipH="1" flipV="1">
            <a:off x="2290668" y="3279426"/>
            <a:ext cx="1579676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C0013CBF-737A-45A0-B811-77EE329ACCE3}"/>
              </a:ext>
            </a:extLst>
          </p:cNvPr>
          <p:cNvCxnSpPr>
            <a:stCxn id="15" idx="0"/>
            <a:endCxn id="12" idx="2"/>
          </p:cNvCxnSpPr>
          <p:nvPr/>
        </p:nvCxnSpPr>
        <p:spPr>
          <a:xfrm flipV="1">
            <a:off x="6343741" y="3276602"/>
            <a:ext cx="1301515" cy="40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6B1177C-3B2E-49E1-AEF6-60882E4C6A76}"/>
              </a:ext>
            </a:extLst>
          </p:cNvPr>
          <p:cNvCxnSpPr>
            <a:stCxn id="16" idx="0"/>
            <a:endCxn id="12" idx="2"/>
          </p:cNvCxnSpPr>
          <p:nvPr/>
        </p:nvCxnSpPr>
        <p:spPr>
          <a:xfrm flipH="1" flipV="1">
            <a:off x="7645254" y="3276600"/>
            <a:ext cx="918102" cy="38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1C831E-AEC0-4A27-A60C-2EADD54B0F9E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5218490" y="4439484"/>
            <a:ext cx="1125251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E79532ED-84B4-49A1-B964-457C64E7A671}"/>
              </a:ext>
            </a:extLst>
          </p:cNvPr>
          <p:cNvCxnSpPr>
            <a:stCxn id="20" idx="0"/>
            <a:endCxn id="16" idx="2"/>
          </p:cNvCxnSpPr>
          <p:nvPr/>
        </p:nvCxnSpPr>
        <p:spPr>
          <a:xfrm flipV="1">
            <a:off x="7024186" y="4415307"/>
            <a:ext cx="1539171" cy="4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B803263-3943-4B4C-BDEE-98A775A00879}"/>
              </a:ext>
            </a:extLst>
          </p:cNvPr>
          <p:cNvCxnSpPr>
            <a:stCxn id="21" idx="0"/>
            <a:endCxn id="16" idx="2"/>
          </p:cNvCxnSpPr>
          <p:nvPr/>
        </p:nvCxnSpPr>
        <p:spPr>
          <a:xfrm flipH="1" flipV="1">
            <a:off x="8563357" y="4415305"/>
            <a:ext cx="243027" cy="43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96D0389-5EAA-4564-AA8E-48ED639E73EC}"/>
              </a:ext>
            </a:extLst>
          </p:cNvPr>
          <p:cNvCxnSpPr>
            <a:stCxn id="18" idx="0"/>
            <a:endCxn id="14" idx="2"/>
          </p:cNvCxnSpPr>
          <p:nvPr/>
        </p:nvCxnSpPr>
        <p:spPr>
          <a:xfrm flipH="1" flipV="1">
            <a:off x="1866614" y="4410727"/>
            <a:ext cx="146832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D2D4841-0E02-4ECA-893D-558A5B48DDF9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flipV="1">
            <a:off x="1597378" y="4410727"/>
            <a:ext cx="26923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161CECE-CE55-4FF9-A90E-5CACC7492385}"/>
              </a:ext>
            </a:extLst>
          </p:cNvPr>
          <p:cNvSpPr txBox="1"/>
          <p:nvPr/>
        </p:nvSpPr>
        <p:spPr>
          <a:xfrm>
            <a:off x="654718" y="3193472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80 -20 %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475435F-9C48-4F94-AE35-37261F6ED1FB}"/>
              </a:ext>
            </a:extLst>
          </p:cNvPr>
          <p:cNvSpPr txBox="1"/>
          <p:nvPr/>
        </p:nvSpPr>
        <p:spPr>
          <a:xfrm>
            <a:off x="5826242" y="3222371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60 -40 %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0739C90-974E-4C93-BD9F-24B26CA6D41A}"/>
              </a:ext>
            </a:extLst>
          </p:cNvPr>
          <p:cNvSpPr txBox="1"/>
          <p:nvPr/>
        </p:nvSpPr>
        <p:spPr>
          <a:xfrm>
            <a:off x="664770" y="4361408"/>
            <a:ext cx="12186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1 -99 %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3542F01-9008-4AFC-AE93-2DEF0CB31C3B}"/>
              </a:ext>
            </a:extLst>
          </p:cNvPr>
          <p:cNvSpPr txBox="1"/>
          <p:nvPr/>
        </p:nvSpPr>
        <p:spPr>
          <a:xfrm>
            <a:off x="7051078" y="4400012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30 -70 %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217CA72-6896-4E1D-9DB4-0DF3684CB7FE}"/>
              </a:ext>
            </a:extLst>
          </p:cNvPr>
          <p:cNvSpPr txBox="1"/>
          <p:nvPr/>
        </p:nvSpPr>
        <p:spPr>
          <a:xfrm>
            <a:off x="760959" y="1977632"/>
            <a:ext cx="2656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20 %  - 20% - 60%</a:t>
            </a:r>
          </a:p>
        </p:txBody>
      </p:sp>
    </p:spTree>
    <p:extLst>
      <p:ext uri="{BB962C8B-B14F-4D97-AF65-F5344CB8AC3E}">
        <p14:creationId xmlns:p14="http://schemas.microsoft.com/office/powerpoint/2010/main" val="407742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A099A-6F95-4F9E-9428-E3270F80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dirty="0"/>
              <a:t>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EB1DE-2B4F-441F-9557-8E00F43E83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794B9D2-6887-48E6-95C2-6C9371A05832}"/>
              </a:ext>
            </a:extLst>
          </p:cNvPr>
          <p:cNvSpPr/>
          <p:nvPr/>
        </p:nvSpPr>
        <p:spPr>
          <a:xfrm>
            <a:off x="4212636" y="1308618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CLIENTE S.A.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E09DCD2-719F-48C2-98FA-18DEA99A79DB}"/>
              </a:ext>
            </a:extLst>
          </p:cNvPr>
          <p:cNvSpPr/>
          <p:nvPr/>
        </p:nvSpPr>
        <p:spPr>
          <a:xfrm>
            <a:off x="4212636" y="2415741"/>
            <a:ext cx="1998222" cy="7560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JOSE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FCF4162-0104-48F8-93BC-6C458775AFA9}"/>
              </a:ext>
            </a:extLst>
          </p:cNvPr>
          <p:cNvSpPr/>
          <p:nvPr/>
        </p:nvSpPr>
        <p:spPr>
          <a:xfrm>
            <a:off x="1512336" y="2413987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AA S.A.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DF1584A-C5EC-4366-8F2D-C34DFF095B0D}"/>
              </a:ext>
            </a:extLst>
          </p:cNvPr>
          <p:cNvSpPr/>
          <p:nvPr/>
        </p:nvSpPr>
        <p:spPr>
          <a:xfrm>
            <a:off x="6750918" y="2415741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BB INC.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AF0783A-B214-49BE-AC6D-F2032626F3A3}"/>
              </a:ext>
            </a:extLst>
          </p:cNvPr>
          <p:cNvSpPr/>
          <p:nvPr/>
        </p:nvSpPr>
        <p:spPr>
          <a:xfrm>
            <a:off x="3229787" y="3549867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?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07B40F-F81F-496F-B706-EA15B6CA5CA2}"/>
              </a:ext>
            </a:extLst>
          </p:cNvPr>
          <p:cNvSpPr/>
          <p:nvPr/>
        </p:nvSpPr>
        <p:spPr>
          <a:xfrm>
            <a:off x="972276" y="3549867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000" dirty="0"/>
              <a:t>CC SRL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6474D3F-9C74-449F-B8BF-C0D2DB5DF56F}"/>
              </a:ext>
            </a:extLst>
          </p:cNvPr>
          <p:cNvSpPr/>
          <p:nvPr/>
        </p:nvSpPr>
        <p:spPr>
          <a:xfrm>
            <a:off x="5449403" y="3578624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DD S.A.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EEC88AE-3F29-44AF-8AAD-07DD08AE6E74}"/>
              </a:ext>
            </a:extLst>
          </p:cNvPr>
          <p:cNvSpPr/>
          <p:nvPr/>
        </p:nvSpPr>
        <p:spPr>
          <a:xfrm>
            <a:off x="7669020" y="3554447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EE S.A.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31B495-8809-4512-9795-81ECA320EB1E}"/>
              </a:ext>
            </a:extLst>
          </p:cNvPr>
          <p:cNvSpPr/>
          <p:nvPr/>
        </p:nvSpPr>
        <p:spPr>
          <a:xfrm>
            <a:off x="1000074" y="4679414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CARLOS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356227D-3A07-4DF0-AA87-FD04030384B9}"/>
              </a:ext>
            </a:extLst>
          </p:cNvPr>
          <p:cNvSpPr/>
          <p:nvPr/>
        </p:nvSpPr>
        <p:spPr>
          <a:xfrm>
            <a:off x="2737634" y="4679414"/>
            <a:ext cx="1404156" cy="7560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PEPE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A7266B3-7ED9-49DA-9D31-A2E00FF3E1DC}"/>
              </a:ext>
            </a:extLst>
          </p:cNvPr>
          <p:cNvSpPr/>
          <p:nvPr/>
        </p:nvSpPr>
        <p:spPr>
          <a:xfrm>
            <a:off x="4621186" y="4685747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JUAN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7932F63-D277-49EF-B311-FC51A00CF16D}"/>
              </a:ext>
            </a:extLst>
          </p:cNvPr>
          <p:cNvSpPr/>
          <p:nvPr/>
        </p:nvSpPr>
        <p:spPr>
          <a:xfrm>
            <a:off x="6426882" y="4729034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ROSA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5605CD6-DD20-4E39-A6A3-6E16AA18B7DC}"/>
              </a:ext>
            </a:extLst>
          </p:cNvPr>
          <p:cNvSpPr/>
          <p:nvPr/>
        </p:nvSpPr>
        <p:spPr>
          <a:xfrm>
            <a:off x="8209080" y="4747122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FF COT.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FAE10F8-52E4-48A5-B509-F87EF9AB7CB3}"/>
              </a:ext>
            </a:extLst>
          </p:cNvPr>
          <p:cNvCxnSpPr>
            <a:stCxn id="11" idx="0"/>
            <a:endCxn id="6" idx="1"/>
          </p:cNvCxnSpPr>
          <p:nvPr/>
        </p:nvCxnSpPr>
        <p:spPr>
          <a:xfrm flipV="1">
            <a:off x="2511448" y="1686661"/>
            <a:ext cx="1701189" cy="72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90036A8-15DA-47D4-A799-A68BA007F235}"/>
              </a:ext>
            </a:extLst>
          </p:cNvPr>
          <p:cNvCxnSpPr>
            <a:stCxn id="12" idx="0"/>
            <a:endCxn id="6" idx="3"/>
          </p:cNvCxnSpPr>
          <p:nvPr/>
        </p:nvCxnSpPr>
        <p:spPr>
          <a:xfrm flipH="1" flipV="1">
            <a:off x="6210859" y="1686661"/>
            <a:ext cx="1539171" cy="72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88DAD72-AD30-4A55-AD91-F9837C44DEF9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5211747" y="2064703"/>
            <a:ext cx="0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2966719-B1F9-4C0F-92A6-E8CE5E12AAA9}"/>
              </a:ext>
            </a:extLst>
          </p:cNvPr>
          <p:cNvCxnSpPr>
            <a:stCxn id="14" idx="0"/>
          </p:cNvCxnSpPr>
          <p:nvPr/>
        </p:nvCxnSpPr>
        <p:spPr>
          <a:xfrm flipV="1">
            <a:off x="1971388" y="3170071"/>
            <a:ext cx="459051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F5B248F0-AAE6-45B0-9778-2B7C3CEE979E}"/>
              </a:ext>
            </a:extLst>
          </p:cNvPr>
          <p:cNvCxnSpPr>
            <a:cxnSpLocks/>
          </p:cNvCxnSpPr>
          <p:nvPr/>
        </p:nvCxnSpPr>
        <p:spPr>
          <a:xfrm flipH="1" flipV="1">
            <a:off x="2395443" y="3174651"/>
            <a:ext cx="1579676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C0013CBF-737A-45A0-B811-77EE329ACCE3}"/>
              </a:ext>
            </a:extLst>
          </p:cNvPr>
          <p:cNvCxnSpPr>
            <a:stCxn id="15" idx="0"/>
            <a:endCxn id="12" idx="2"/>
          </p:cNvCxnSpPr>
          <p:nvPr/>
        </p:nvCxnSpPr>
        <p:spPr>
          <a:xfrm flipV="1">
            <a:off x="6448516" y="3171827"/>
            <a:ext cx="1301515" cy="40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6B1177C-3B2E-49E1-AEF6-60882E4C6A76}"/>
              </a:ext>
            </a:extLst>
          </p:cNvPr>
          <p:cNvCxnSpPr>
            <a:stCxn id="16" idx="0"/>
            <a:endCxn id="12" idx="2"/>
          </p:cNvCxnSpPr>
          <p:nvPr/>
        </p:nvCxnSpPr>
        <p:spPr>
          <a:xfrm flipH="1" flipV="1">
            <a:off x="7750029" y="3171825"/>
            <a:ext cx="918102" cy="38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1C831E-AEC0-4A27-A60C-2EADD54B0F9E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5323265" y="4334709"/>
            <a:ext cx="1125251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E79532ED-84B4-49A1-B964-457C64E7A671}"/>
              </a:ext>
            </a:extLst>
          </p:cNvPr>
          <p:cNvCxnSpPr>
            <a:stCxn id="20" idx="0"/>
            <a:endCxn id="16" idx="2"/>
          </p:cNvCxnSpPr>
          <p:nvPr/>
        </p:nvCxnSpPr>
        <p:spPr>
          <a:xfrm flipV="1">
            <a:off x="7128961" y="4310532"/>
            <a:ext cx="1539171" cy="4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B803263-3943-4B4C-BDEE-98A775A00879}"/>
              </a:ext>
            </a:extLst>
          </p:cNvPr>
          <p:cNvCxnSpPr>
            <a:stCxn id="21" idx="0"/>
            <a:endCxn id="16" idx="2"/>
          </p:cNvCxnSpPr>
          <p:nvPr/>
        </p:nvCxnSpPr>
        <p:spPr>
          <a:xfrm flipH="1" flipV="1">
            <a:off x="8668132" y="4310530"/>
            <a:ext cx="243027" cy="43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96D0389-5EAA-4564-AA8E-48ED639E73EC}"/>
              </a:ext>
            </a:extLst>
          </p:cNvPr>
          <p:cNvCxnSpPr>
            <a:stCxn id="18" idx="0"/>
            <a:endCxn id="14" idx="2"/>
          </p:cNvCxnSpPr>
          <p:nvPr/>
        </p:nvCxnSpPr>
        <p:spPr>
          <a:xfrm flipH="1" flipV="1">
            <a:off x="1971389" y="4305952"/>
            <a:ext cx="146832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D2D4841-0E02-4ECA-893D-558A5B48DDF9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flipV="1">
            <a:off x="1702153" y="4305952"/>
            <a:ext cx="26923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CC6DAF9-5ED4-40D2-9893-4401AAE1A422}"/>
              </a:ext>
            </a:extLst>
          </p:cNvPr>
          <p:cNvSpPr txBox="1"/>
          <p:nvPr/>
        </p:nvSpPr>
        <p:spPr>
          <a:xfrm>
            <a:off x="865734" y="1872857"/>
            <a:ext cx="2656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20 %  - 20% - 60%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161CECE-CE55-4FF9-A90E-5CACC7492385}"/>
              </a:ext>
            </a:extLst>
          </p:cNvPr>
          <p:cNvSpPr txBox="1"/>
          <p:nvPr/>
        </p:nvSpPr>
        <p:spPr>
          <a:xfrm>
            <a:off x="759493" y="3088697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80 -20 %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475435F-9C48-4F94-AE35-37261F6ED1FB}"/>
              </a:ext>
            </a:extLst>
          </p:cNvPr>
          <p:cNvSpPr txBox="1"/>
          <p:nvPr/>
        </p:nvSpPr>
        <p:spPr>
          <a:xfrm>
            <a:off x="5931017" y="3117596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60 -40 %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0739C90-974E-4C93-BD9F-24B26CA6D41A}"/>
              </a:ext>
            </a:extLst>
          </p:cNvPr>
          <p:cNvSpPr txBox="1"/>
          <p:nvPr/>
        </p:nvSpPr>
        <p:spPr>
          <a:xfrm>
            <a:off x="769545" y="4256633"/>
            <a:ext cx="12186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1 -99 %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3542F01-9008-4AFC-AE93-2DEF0CB31C3B}"/>
              </a:ext>
            </a:extLst>
          </p:cNvPr>
          <p:cNvSpPr txBox="1"/>
          <p:nvPr/>
        </p:nvSpPr>
        <p:spPr>
          <a:xfrm>
            <a:off x="7155853" y="4295237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30 -70 %</a:t>
            </a:r>
          </a:p>
        </p:txBody>
      </p:sp>
    </p:spTree>
    <p:extLst>
      <p:ext uri="{BB962C8B-B14F-4D97-AF65-F5344CB8AC3E}">
        <p14:creationId xmlns:p14="http://schemas.microsoft.com/office/powerpoint/2010/main" val="315477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0856C9-AFA0-77D4-1BCD-A704E976C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" r="1910"/>
          <a:stretch/>
        </p:blipFill>
        <p:spPr>
          <a:xfrm>
            <a:off x="-3048" y="-53972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8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A099A-6F95-4F9E-9428-E3270F80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dirty="0"/>
              <a:t>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C0C0D-D9AF-4C0F-8A02-517EE2C67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794B9D2-6887-48E6-95C2-6C9371A05832}"/>
              </a:ext>
            </a:extLst>
          </p:cNvPr>
          <p:cNvSpPr/>
          <p:nvPr/>
        </p:nvSpPr>
        <p:spPr>
          <a:xfrm>
            <a:off x="4126911" y="1451493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CLIENTE S.A.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E09DCD2-719F-48C2-98FA-18DEA99A79DB}"/>
              </a:ext>
            </a:extLst>
          </p:cNvPr>
          <p:cNvSpPr/>
          <p:nvPr/>
        </p:nvSpPr>
        <p:spPr>
          <a:xfrm>
            <a:off x="4126911" y="2558616"/>
            <a:ext cx="1998222" cy="7560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JOSE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FCF4162-0104-48F8-93BC-6C458775AFA9}"/>
              </a:ext>
            </a:extLst>
          </p:cNvPr>
          <p:cNvSpPr/>
          <p:nvPr/>
        </p:nvSpPr>
        <p:spPr>
          <a:xfrm>
            <a:off x="1426611" y="255686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AA S.A.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DF1584A-C5EC-4366-8F2D-C34DFF095B0D}"/>
              </a:ext>
            </a:extLst>
          </p:cNvPr>
          <p:cNvSpPr/>
          <p:nvPr/>
        </p:nvSpPr>
        <p:spPr>
          <a:xfrm>
            <a:off x="6665193" y="2558616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BB INC.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AF0783A-B214-49BE-AC6D-F2032626F3A3}"/>
              </a:ext>
            </a:extLst>
          </p:cNvPr>
          <p:cNvSpPr/>
          <p:nvPr/>
        </p:nvSpPr>
        <p:spPr>
          <a:xfrm>
            <a:off x="3144062" y="369274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?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07B40F-F81F-496F-B706-EA15B6CA5CA2}"/>
              </a:ext>
            </a:extLst>
          </p:cNvPr>
          <p:cNvSpPr/>
          <p:nvPr/>
        </p:nvSpPr>
        <p:spPr>
          <a:xfrm>
            <a:off x="886551" y="369274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000" dirty="0"/>
              <a:t>CC SRL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6474D3F-9C74-449F-B8BF-C0D2DB5DF56F}"/>
              </a:ext>
            </a:extLst>
          </p:cNvPr>
          <p:cNvSpPr/>
          <p:nvPr/>
        </p:nvSpPr>
        <p:spPr>
          <a:xfrm>
            <a:off x="5363678" y="3721499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DD S.A.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EEC88AE-3F29-44AF-8AAD-07DD08AE6E74}"/>
              </a:ext>
            </a:extLst>
          </p:cNvPr>
          <p:cNvSpPr/>
          <p:nvPr/>
        </p:nvSpPr>
        <p:spPr>
          <a:xfrm>
            <a:off x="7583295" y="3697322"/>
            <a:ext cx="199822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EE S.A.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31B495-8809-4512-9795-81ECA320EB1E}"/>
              </a:ext>
            </a:extLst>
          </p:cNvPr>
          <p:cNvSpPr/>
          <p:nvPr/>
        </p:nvSpPr>
        <p:spPr>
          <a:xfrm>
            <a:off x="914349" y="482228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CARLOS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356227D-3A07-4DF0-AA87-FD04030384B9}"/>
              </a:ext>
            </a:extLst>
          </p:cNvPr>
          <p:cNvSpPr/>
          <p:nvPr/>
        </p:nvSpPr>
        <p:spPr>
          <a:xfrm>
            <a:off x="2651909" y="4822289"/>
            <a:ext cx="1404156" cy="7560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PEPE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A7266B3-7ED9-49DA-9D31-A2E00FF3E1DC}"/>
              </a:ext>
            </a:extLst>
          </p:cNvPr>
          <p:cNvSpPr/>
          <p:nvPr/>
        </p:nvSpPr>
        <p:spPr>
          <a:xfrm>
            <a:off x="4535461" y="4828622"/>
            <a:ext cx="1404156" cy="7560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JUAN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7932F63-D277-49EF-B311-FC51A00CF16D}"/>
              </a:ext>
            </a:extLst>
          </p:cNvPr>
          <p:cNvSpPr/>
          <p:nvPr/>
        </p:nvSpPr>
        <p:spPr>
          <a:xfrm>
            <a:off x="6341157" y="4871909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ROSA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5605CD6-DD20-4E39-A6A3-6E16AA18B7DC}"/>
              </a:ext>
            </a:extLst>
          </p:cNvPr>
          <p:cNvSpPr/>
          <p:nvPr/>
        </p:nvSpPr>
        <p:spPr>
          <a:xfrm>
            <a:off x="8123355" y="4889997"/>
            <a:ext cx="140415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700" dirty="0"/>
              <a:t>FF COT.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FAE10F8-52E4-48A5-B509-F87EF9AB7CB3}"/>
              </a:ext>
            </a:extLst>
          </p:cNvPr>
          <p:cNvCxnSpPr>
            <a:stCxn id="11" idx="0"/>
            <a:endCxn id="6" idx="1"/>
          </p:cNvCxnSpPr>
          <p:nvPr/>
        </p:nvCxnSpPr>
        <p:spPr>
          <a:xfrm flipV="1">
            <a:off x="2425723" y="1829536"/>
            <a:ext cx="1701189" cy="72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90036A8-15DA-47D4-A799-A68BA007F235}"/>
              </a:ext>
            </a:extLst>
          </p:cNvPr>
          <p:cNvCxnSpPr>
            <a:stCxn id="12" idx="0"/>
            <a:endCxn id="6" idx="3"/>
          </p:cNvCxnSpPr>
          <p:nvPr/>
        </p:nvCxnSpPr>
        <p:spPr>
          <a:xfrm flipH="1" flipV="1">
            <a:off x="6125134" y="1829536"/>
            <a:ext cx="1539171" cy="72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88DAD72-AD30-4A55-AD91-F9837C44DEF9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5126022" y="2207578"/>
            <a:ext cx="0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2966719-B1F9-4C0F-92A6-E8CE5E12AAA9}"/>
              </a:ext>
            </a:extLst>
          </p:cNvPr>
          <p:cNvCxnSpPr>
            <a:stCxn id="14" idx="0"/>
          </p:cNvCxnSpPr>
          <p:nvPr/>
        </p:nvCxnSpPr>
        <p:spPr>
          <a:xfrm flipV="1">
            <a:off x="1885663" y="3312946"/>
            <a:ext cx="459051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F5B248F0-AAE6-45B0-9778-2B7C3CEE979E}"/>
              </a:ext>
            </a:extLst>
          </p:cNvPr>
          <p:cNvCxnSpPr>
            <a:cxnSpLocks/>
          </p:cNvCxnSpPr>
          <p:nvPr/>
        </p:nvCxnSpPr>
        <p:spPr>
          <a:xfrm flipH="1" flipV="1">
            <a:off x="2309718" y="3317526"/>
            <a:ext cx="1579676" cy="37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C0013CBF-737A-45A0-B811-77EE329ACCE3}"/>
              </a:ext>
            </a:extLst>
          </p:cNvPr>
          <p:cNvCxnSpPr>
            <a:stCxn id="15" idx="0"/>
            <a:endCxn id="12" idx="2"/>
          </p:cNvCxnSpPr>
          <p:nvPr/>
        </p:nvCxnSpPr>
        <p:spPr>
          <a:xfrm flipV="1">
            <a:off x="6362791" y="3314702"/>
            <a:ext cx="1301515" cy="40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6B1177C-3B2E-49E1-AEF6-60882E4C6A76}"/>
              </a:ext>
            </a:extLst>
          </p:cNvPr>
          <p:cNvCxnSpPr>
            <a:stCxn id="16" idx="0"/>
            <a:endCxn id="12" idx="2"/>
          </p:cNvCxnSpPr>
          <p:nvPr/>
        </p:nvCxnSpPr>
        <p:spPr>
          <a:xfrm flipH="1" flipV="1">
            <a:off x="7664304" y="3314700"/>
            <a:ext cx="918102" cy="38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1C831E-AEC0-4A27-A60C-2EADD54B0F9E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5237540" y="4477584"/>
            <a:ext cx="1125251" cy="35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E79532ED-84B4-49A1-B964-457C64E7A671}"/>
              </a:ext>
            </a:extLst>
          </p:cNvPr>
          <p:cNvCxnSpPr>
            <a:stCxn id="20" idx="0"/>
            <a:endCxn id="16" idx="2"/>
          </p:cNvCxnSpPr>
          <p:nvPr/>
        </p:nvCxnSpPr>
        <p:spPr>
          <a:xfrm flipV="1">
            <a:off x="7043236" y="4453407"/>
            <a:ext cx="1539171" cy="4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B803263-3943-4B4C-BDEE-98A775A00879}"/>
              </a:ext>
            </a:extLst>
          </p:cNvPr>
          <p:cNvCxnSpPr>
            <a:stCxn id="21" idx="0"/>
            <a:endCxn id="16" idx="2"/>
          </p:cNvCxnSpPr>
          <p:nvPr/>
        </p:nvCxnSpPr>
        <p:spPr>
          <a:xfrm flipH="1" flipV="1">
            <a:off x="8582407" y="4453405"/>
            <a:ext cx="243027" cy="43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96D0389-5EAA-4564-AA8E-48ED639E73EC}"/>
              </a:ext>
            </a:extLst>
          </p:cNvPr>
          <p:cNvCxnSpPr>
            <a:stCxn id="18" idx="0"/>
            <a:endCxn id="14" idx="2"/>
          </p:cNvCxnSpPr>
          <p:nvPr/>
        </p:nvCxnSpPr>
        <p:spPr>
          <a:xfrm flipH="1" flipV="1">
            <a:off x="1885664" y="4448827"/>
            <a:ext cx="146832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D2D4841-0E02-4ECA-893D-558A5B48DDF9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flipV="1">
            <a:off x="1616428" y="4448827"/>
            <a:ext cx="269235" cy="37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CC6DAF9-5ED4-40D2-9893-4401AAE1A422}"/>
              </a:ext>
            </a:extLst>
          </p:cNvPr>
          <p:cNvSpPr txBox="1"/>
          <p:nvPr/>
        </p:nvSpPr>
        <p:spPr>
          <a:xfrm>
            <a:off x="780009" y="2015732"/>
            <a:ext cx="2656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20 %  - 20% - 60%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161CECE-CE55-4FF9-A90E-5CACC7492385}"/>
              </a:ext>
            </a:extLst>
          </p:cNvPr>
          <p:cNvSpPr txBox="1"/>
          <p:nvPr/>
        </p:nvSpPr>
        <p:spPr>
          <a:xfrm>
            <a:off x="673768" y="3231572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80 -20 %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475435F-9C48-4F94-AE35-37261F6ED1FB}"/>
              </a:ext>
            </a:extLst>
          </p:cNvPr>
          <p:cNvSpPr txBox="1"/>
          <p:nvPr/>
        </p:nvSpPr>
        <p:spPr>
          <a:xfrm>
            <a:off x="5845292" y="3260471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60 -40 %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0739C90-974E-4C93-BD9F-24B26CA6D41A}"/>
              </a:ext>
            </a:extLst>
          </p:cNvPr>
          <p:cNvSpPr txBox="1"/>
          <p:nvPr/>
        </p:nvSpPr>
        <p:spPr>
          <a:xfrm>
            <a:off x="683820" y="4399508"/>
            <a:ext cx="12186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1 -99 %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3542F01-9008-4AFC-AE93-2DEF0CB31C3B}"/>
              </a:ext>
            </a:extLst>
          </p:cNvPr>
          <p:cNvSpPr txBox="1"/>
          <p:nvPr/>
        </p:nvSpPr>
        <p:spPr>
          <a:xfrm>
            <a:off x="7070128" y="4438112"/>
            <a:ext cx="1393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/>
              <a:t>30 -70 %</a:t>
            </a:r>
          </a:p>
        </p:txBody>
      </p:sp>
    </p:spTree>
    <p:extLst>
      <p:ext uri="{BB962C8B-B14F-4D97-AF65-F5344CB8AC3E}">
        <p14:creationId xmlns:p14="http://schemas.microsoft.com/office/powerpoint/2010/main" val="403091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92550" y="2835602"/>
            <a:ext cx="3475683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40000"/>
              </a:lnSpc>
              <a:defRPr/>
            </a:pPr>
            <a:r>
              <a:rPr lang="es-419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Sabella</a:t>
            </a:r>
            <a:endParaRPr lang="es-419" sz="2400" kern="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40000"/>
              </a:lnSpc>
              <a:defRPr/>
            </a:pPr>
            <a:r>
              <a:rPr lang="es-419" sz="2000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 Director</a:t>
            </a:r>
          </a:p>
          <a:p>
            <a:pPr defTabSz="685800">
              <a:lnSpc>
                <a:spcPct val="140000"/>
              </a:lnSpc>
              <a:defRPr/>
            </a:pPr>
            <a:r>
              <a:rPr lang="es-419" sz="2000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</a:p>
          <a:p>
            <a:pPr defTabSz="685800">
              <a:lnSpc>
                <a:spcPct val="140000"/>
              </a:lnSpc>
              <a:defRPr/>
            </a:pPr>
            <a:r>
              <a:rPr lang="es-419" sz="2000" kern="0" dirty="0" err="1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sabella@bst.consulting</a:t>
            </a:r>
            <a:endParaRPr lang="es-419" sz="2000" kern="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40000"/>
              </a:lnSpc>
              <a:defRPr/>
            </a:pPr>
            <a:r>
              <a:rPr lang="es-419" sz="2000" kern="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419" sz="2000" kern="0" dirty="0" err="1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SabellaRic</a:t>
            </a:r>
            <a:endParaRPr lang="es-419" sz="1400" kern="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71714" y="1955818"/>
            <a:ext cx="320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419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20550" y="5652512"/>
            <a:ext cx="91440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419" sz="15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Agosto de 2023</a:t>
            </a:r>
            <a:r>
              <a:rPr lang="es-419" sz="1500" kern="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66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42A31-B776-48A5-B1BD-7678ACCFE6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67BA0F-E919-4AF9-B8CF-CC35477D4EC1}" type="slidenum">
              <a:rPr lang="es-E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8D493A-4584-9533-C5A4-E4E5A10E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548680"/>
            <a:ext cx="12168671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C7BA85-6D47-A3BA-2796-2D95A837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0"/>
            <a:ext cx="10009112" cy="63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C3F6B3B-3B67-9442-766E-BE053778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88640"/>
            <a:ext cx="10294214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28742A5-9934-491E-8BCA-96B5D71C0857}"/>
              </a:ext>
            </a:extLst>
          </p:cNvPr>
          <p:cNvSpPr/>
          <p:nvPr/>
        </p:nvSpPr>
        <p:spPr>
          <a:xfrm>
            <a:off x="1" y="3984859"/>
            <a:ext cx="12192000" cy="28731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DC0C4F-A5AF-435E-A5F6-7F6E377A5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" r="60602"/>
          <a:stretch/>
        </p:blipFill>
        <p:spPr>
          <a:xfrm rot="21136398">
            <a:off x="1501540" y="773165"/>
            <a:ext cx="3628724" cy="5157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EC0953-E707-4B7A-88C1-FCEE86CB9540}"/>
              </a:ext>
            </a:extLst>
          </p:cNvPr>
          <p:cNvSpPr txBox="1"/>
          <p:nvPr/>
        </p:nvSpPr>
        <p:spPr>
          <a:xfrm>
            <a:off x="5460510" y="2873141"/>
            <a:ext cx="577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Guía de Identidad Digital (2020)</a:t>
            </a:r>
          </a:p>
        </p:txBody>
      </p:sp>
    </p:spTree>
    <p:extLst>
      <p:ext uri="{BB962C8B-B14F-4D97-AF65-F5344CB8AC3E}">
        <p14:creationId xmlns:p14="http://schemas.microsoft.com/office/powerpoint/2010/main" val="118070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524416F-65E5-4B41-B18A-3781228C9C51}"/>
              </a:ext>
            </a:extLst>
          </p:cNvPr>
          <p:cNvSpPr/>
          <p:nvPr/>
        </p:nvSpPr>
        <p:spPr>
          <a:xfrm>
            <a:off x="1" y="3752849"/>
            <a:ext cx="12191999" cy="31051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FF59457D-15F4-43B7-B066-70DC9A10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78" y="4181509"/>
            <a:ext cx="85637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2000" b="1" dirty="0">
                <a:latin typeface="+mn-lt"/>
                <a:cs typeface="Arial" panose="020B0604020202020204" pitchFamily="34" charset="0"/>
              </a:rPr>
              <a:t>GAFI</a:t>
            </a:r>
            <a:r>
              <a:rPr lang="es-ES" altLang="es-PE" sz="2000" dirty="0">
                <a:latin typeface="+mn-lt"/>
                <a:cs typeface="Arial" panose="020B0604020202020204" pitchFamily="34" charset="0"/>
              </a:rPr>
              <a:t>: “</a:t>
            </a:r>
            <a:r>
              <a:rPr lang="es-ES" altLang="es-PE" sz="2000" i="1" dirty="0">
                <a:latin typeface="+mn-lt"/>
                <a:cs typeface="Arial" panose="020B0604020202020204" pitchFamily="34" charset="0"/>
              </a:rPr>
              <a:t>La identificación y verificación no presencial del cliente, por sistemas de identificación digital que cumplan con los niveles de garantía adecuados, no tiene por qué implicar un aumento del riesgo respecto a la identificación presencial</a:t>
            </a:r>
            <a:r>
              <a:rPr lang="es-ES" altLang="es-PE" sz="2000" dirty="0">
                <a:latin typeface="+mn-lt"/>
                <a:cs typeface="Arial" panose="020B0604020202020204" pitchFamily="34" charset="0"/>
              </a:rPr>
              <a:t>”.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PE" sz="20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2000" dirty="0">
                <a:latin typeface="+mn-lt"/>
                <a:cs typeface="Arial" panose="020B0604020202020204" pitchFamily="34" charset="0"/>
              </a:rPr>
              <a:t>Se deberá garantizar: (i) protección de datos personales, y, (</a:t>
            </a:r>
            <a:r>
              <a:rPr lang="es-ES" altLang="es-PE" sz="2000" dirty="0" err="1">
                <a:latin typeface="+mn-lt"/>
                <a:cs typeface="Arial" panose="020B0604020202020204" pitchFamily="34" charset="0"/>
              </a:rPr>
              <a:t>ii</a:t>
            </a:r>
            <a:r>
              <a:rPr lang="es-ES" altLang="es-PE" sz="2000" dirty="0">
                <a:latin typeface="+mn-lt"/>
                <a:cs typeface="Arial" panose="020B0604020202020204" pitchFamily="34" charset="0"/>
              </a:rPr>
              <a:t>) confidencialidad.</a:t>
            </a:r>
            <a:endParaRPr lang="es-PE" altLang="es-PE" sz="20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A00D53-DBD7-4D3E-A097-623BE8DBA46B}"/>
              </a:ext>
            </a:extLst>
          </p:cNvPr>
          <p:cNvGraphicFramePr/>
          <p:nvPr/>
        </p:nvGraphicFramePr>
        <p:xfrm>
          <a:off x="2292096" y="1286212"/>
          <a:ext cx="7607808" cy="258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D427DAB1-4AE6-4A19-8DBC-3C21C70D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277" y="854552"/>
            <a:ext cx="4513446" cy="549275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s-PE" altLang="es-PE" sz="3200" b="1" dirty="0">
                <a:latin typeface="+mn-lt"/>
                <a:cs typeface="Arial" panose="020B0604020202020204" pitchFamily="34" charset="0"/>
              </a:rPr>
              <a:t>GAFI: Identidad Digital</a:t>
            </a:r>
          </a:p>
        </p:txBody>
      </p:sp>
      <p:pic>
        <p:nvPicPr>
          <p:cNvPr id="7" name="Imagen 3" descr="Imagen que contiene Icono&#10;&#10;Descripción generada automáticamente">
            <a:extLst>
              <a:ext uri="{FF2B5EF4-FFF2-40B4-BE49-F238E27FC236}">
                <a16:creationId xmlns:a16="http://schemas.microsoft.com/office/drawing/2014/main" id="{94FB25ED-2016-48CA-88DB-4A5946E1D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1" y="3917481"/>
            <a:ext cx="1609031" cy="25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6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9FA3E-AEBC-4DDA-9FF0-3AA4E761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18" y="1200801"/>
            <a:ext cx="5033211" cy="627999"/>
          </a:xfrm>
        </p:spPr>
        <p:txBody>
          <a:bodyPr/>
          <a:lstStyle/>
          <a:p>
            <a:r>
              <a:rPr lang="es-UY" sz="3000" b="1" dirty="0" err="1">
                <a:latin typeface="+mn-lt"/>
              </a:rPr>
              <a:t>Onboarding</a:t>
            </a:r>
            <a:r>
              <a:rPr lang="es-UY" sz="3000" b="1" dirty="0">
                <a:latin typeface="+mn-lt"/>
              </a:rPr>
              <a:t> Digital de Clientes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68ED2A-6004-4184-B6C4-7B477ED4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19" y="2091779"/>
            <a:ext cx="5180682" cy="3770006"/>
          </a:xfrm>
          <a:noFill/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UY" sz="2100" dirty="0"/>
              <a:t>Funcionalidades.</a:t>
            </a:r>
          </a:p>
          <a:p>
            <a:pPr>
              <a:lnSpc>
                <a:spcPct val="200000"/>
              </a:lnSpc>
            </a:pPr>
            <a:r>
              <a:rPr lang="es-UY" sz="2100" dirty="0"/>
              <a:t>Ventajas sobre tecnología de identificación y aplicación de la Debida Diligencia.</a:t>
            </a:r>
          </a:p>
          <a:p>
            <a:pPr>
              <a:lnSpc>
                <a:spcPct val="200000"/>
              </a:lnSpc>
            </a:pPr>
            <a:r>
              <a:rPr lang="es-UY" sz="2100" dirty="0"/>
              <a:t>Posibilidad de captura </a:t>
            </a:r>
            <a:r>
              <a:rPr lang="es-UY" sz="2100" dirty="0" err="1"/>
              <a:t>multibiométrica</a:t>
            </a:r>
            <a:r>
              <a:rPr lang="es-UY" sz="2100" dirty="0"/>
              <a:t>.</a:t>
            </a:r>
          </a:p>
          <a:p>
            <a:pPr>
              <a:lnSpc>
                <a:spcPct val="200000"/>
              </a:lnSpc>
            </a:pPr>
            <a:r>
              <a:rPr lang="es-UY" sz="2100" dirty="0"/>
              <a:t>Validación de identidad.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02DB8B-F7E3-4563-98D1-9C2763CE6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9" t="811" r="10303" b="382"/>
          <a:stretch/>
        </p:blipFill>
        <p:spPr>
          <a:xfrm>
            <a:off x="7158789" y="0"/>
            <a:ext cx="4230477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1CCCA8-1B10-4DFC-809E-460BE76473B9}"/>
              </a:ext>
            </a:extLst>
          </p:cNvPr>
          <p:cNvSpPr/>
          <p:nvPr/>
        </p:nvSpPr>
        <p:spPr>
          <a:xfrm>
            <a:off x="11389265" y="0"/>
            <a:ext cx="802735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822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DEA3F8D0-48FC-BFD7-37CF-32B3293C7271}"/>
              </a:ext>
            </a:extLst>
          </p:cNvPr>
          <p:cNvSpPr/>
          <p:nvPr/>
        </p:nvSpPr>
        <p:spPr>
          <a:xfrm>
            <a:off x="1367777" y="1219848"/>
            <a:ext cx="6212894" cy="92758"/>
          </a:xfrm>
          <a:prstGeom prst="rect">
            <a:avLst/>
          </a:prstGeom>
          <a:solidFill>
            <a:srgbClr val="C54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83C1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A01763-818A-C4EB-AA12-1889D6E2EC74}"/>
              </a:ext>
            </a:extLst>
          </p:cNvPr>
          <p:cNvSpPr txBox="1"/>
          <p:nvPr/>
        </p:nvSpPr>
        <p:spPr>
          <a:xfrm>
            <a:off x="1810117" y="437321"/>
            <a:ext cx="577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/>
              <a:t>Validaciones en proceso de Debida diligencia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C51FC7-35B4-4A50-98D4-A4BF99B2F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802563"/>
              </p:ext>
            </p:extLst>
          </p:nvPr>
        </p:nvGraphicFramePr>
        <p:xfrm>
          <a:off x="870001" y="1502194"/>
          <a:ext cx="7068479" cy="491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CCEF402-7DA4-771E-4053-4795C11ED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0481" y="0"/>
            <a:ext cx="3069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cion Financier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1029</Words>
  <Application>Microsoft Office PowerPoint</Application>
  <PresentationFormat>Panorámica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Gill Sans</vt:lpstr>
      <vt:lpstr>Myriad Pro</vt:lpstr>
      <vt:lpstr>Formacion Financiera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GAFI: Identidad Digital</vt:lpstr>
      <vt:lpstr>Onboarding Digital de Clientes</vt:lpstr>
      <vt:lpstr>Presentación de PowerPoint</vt:lpstr>
      <vt:lpstr>Presentación de PowerPoint</vt:lpstr>
      <vt:lpstr>3 Modalidades de Onboarding Digital – Análisis de Riesgos</vt:lpstr>
      <vt:lpstr>Conocimiento del beneficiario final del cliente </vt:lpstr>
      <vt:lpstr>Mecanismos recomendados por la R24 a los países</vt:lpstr>
      <vt:lpstr>Presentación de PowerPoint</vt:lpstr>
      <vt:lpstr>Presentación de PowerPoint</vt:lpstr>
      <vt:lpstr>Presentación de PowerPoint</vt:lpstr>
      <vt:lpstr>BENEFICIARIO FINAL</vt:lpstr>
      <vt:lpstr>BENEFICIARIO FINAL</vt:lpstr>
      <vt:lpstr>BENEFICIARIO FINAL</vt:lpstr>
      <vt:lpstr>BENEFICIARIO FINAL</vt:lpstr>
      <vt:lpstr>Presentación de PowerPoint</vt:lpstr>
    </vt:vector>
  </TitlesOfParts>
  <Company>Univerdidad Catolica del Uruguay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pruebaimagen</dc:creator>
  <cp:lastModifiedBy>Eduardo Chavez de Pierola</cp:lastModifiedBy>
  <cp:revision>247</cp:revision>
  <cp:lastPrinted>2014-07-17T09:21:55Z</cp:lastPrinted>
  <dcterms:created xsi:type="dcterms:W3CDTF">2014-02-11T14:13:54Z</dcterms:created>
  <dcterms:modified xsi:type="dcterms:W3CDTF">2023-08-17T04:29:34Z</dcterms:modified>
</cp:coreProperties>
</file>